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 id="2147483663" r:id="rId3"/>
  </p:sldMasterIdLst>
  <p:notesMasterIdLst>
    <p:notesMasterId r:id="rId90"/>
  </p:notesMasterIdLst>
  <p:sldIdLst>
    <p:sldId id="291" r:id="rId4"/>
    <p:sldId id="292" r:id="rId5"/>
    <p:sldId id="293" r:id="rId6"/>
    <p:sldId id="294" r:id="rId7"/>
    <p:sldId id="315" r:id="rId8"/>
    <p:sldId id="259" r:id="rId9"/>
    <p:sldId id="296" r:id="rId10"/>
    <p:sldId id="297" r:id="rId11"/>
    <p:sldId id="304" r:id="rId12"/>
    <p:sldId id="319" r:id="rId13"/>
    <p:sldId id="302" r:id="rId14"/>
    <p:sldId id="324" r:id="rId15"/>
    <p:sldId id="353" r:id="rId16"/>
    <p:sldId id="354" r:id="rId17"/>
    <p:sldId id="355" r:id="rId18"/>
    <p:sldId id="348" r:id="rId19"/>
    <p:sldId id="347" r:id="rId20"/>
    <p:sldId id="349" r:id="rId21"/>
    <p:sldId id="338" r:id="rId22"/>
    <p:sldId id="339" r:id="rId23"/>
    <p:sldId id="340" r:id="rId24"/>
    <p:sldId id="323" r:id="rId25"/>
    <p:sldId id="258" r:id="rId26"/>
    <p:sldId id="309" r:id="rId27"/>
    <p:sldId id="310" r:id="rId28"/>
    <p:sldId id="313" r:id="rId29"/>
    <p:sldId id="311" r:id="rId30"/>
    <p:sldId id="312" r:id="rId31"/>
    <p:sldId id="342" r:id="rId32"/>
    <p:sldId id="272" r:id="rId33"/>
    <p:sldId id="329" r:id="rId34"/>
    <p:sldId id="332" r:id="rId35"/>
    <p:sldId id="334" r:id="rId36"/>
    <p:sldId id="336" r:id="rId37"/>
    <p:sldId id="337" r:id="rId38"/>
    <p:sldId id="301" r:id="rId39"/>
    <p:sldId id="305" r:id="rId40"/>
    <p:sldId id="306" r:id="rId41"/>
    <p:sldId id="307" r:id="rId42"/>
    <p:sldId id="308" r:id="rId43"/>
    <p:sldId id="322" r:id="rId44"/>
    <p:sldId id="325" r:id="rId45"/>
    <p:sldId id="326" r:id="rId46"/>
    <p:sldId id="327" r:id="rId47"/>
    <p:sldId id="303" r:id="rId48"/>
    <p:sldId id="328" r:id="rId49"/>
    <p:sldId id="317" r:id="rId50"/>
    <p:sldId id="316" r:id="rId51"/>
    <p:sldId id="343" r:id="rId52"/>
    <p:sldId id="344" r:id="rId53"/>
    <p:sldId id="345" r:id="rId54"/>
    <p:sldId id="321" r:id="rId55"/>
    <p:sldId id="320" r:id="rId56"/>
    <p:sldId id="298" r:id="rId57"/>
    <p:sldId id="295"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300" r:id="rId71"/>
    <p:sldId id="273" r:id="rId72"/>
    <p:sldId id="274" r:id="rId73"/>
    <p:sldId id="275" r:id="rId74"/>
    <p:sldId id="276" r:id="rId75"/>
    <p:sldId id="277" r:id="rId76"/>
    <p:sldId id="278" r:id="rId77"/>
    <p:sldId id="279" r:id="rId78"/>
    <p:sldId id="280" r:id="rId79"/>
    <p:sldId id="281" r:id="rId80"/>
    <p:sldId id="282" r:id="rId81"/>
    <p:sldId id="283" r:id="rId82"/>
    <p:sldId id="284" r:id="rId83"/>
    <p:sldId id="285" r:id="rId84"/>
    <p:sldId id="286" r:id="rId85"/>
    <p:sldId id="287" r:id="rId86"/>
    <p:sldId id="288" r:id="rId87"/>
    <p:sldId id="289" r:id="rId88"/>
    <p:sldId id="290" r:id="rId89"/>
  </p:sldIdLst>
  <p:sldSz cx="9144000" cy="5143500" type="screen16x9"/>
  <p:notesSz cx="6858000" cy="9144000"/>
  <p:embeddedFontLst>
    <p:embeddedFont>
      <p:font typeface="Anaheim" panose="02000503000000000000" pitchFamily="2" charset="77"/>
      <p:regular r:id="rId91"/>
    </p:embeddedFont>
    <p:embeddedFont>
      <p:font typeface="Avenir Next LT Pro" panose="020B0504020202020204" pitchFamily="34" charset="77"/>
      <p:regular r:id="rId92"/>
      <p:bold r:id="rId93"/>
      <p:italic r:id="rId94"/>
      <p:boldItalic r:id="rId95"/>
    </p:embeddedFont>
    <p:embeddedFont>
      <p:font typeface="Calibri" panose="020F0502020204030204" pitchFamily="34" charset="0"/>
      <p:regular r:id="rId96"/>
      <p:bold r:id="rId97"/>
      <p:italic r:id="rId98"/>
      <p:boldItalic r:id="rId99"/>
    </p:embeddedFont>
    <p:embeddedFont>
      <p:font typeface="Cambria Math" panose="02040503050406030204" pitchFamily="18" charset="0"/>
      <p:regular r:id="rId100"/>
    </p:embeddedFont>
    <p:embeddedFont>
      <p:font typeface="Libre Baskerville" panose="02000000000000000000" pitchFamily="2" charset="0"/>
      <p:regular r:id="rId101"/>
      <p:bold r:id="rId102"/>
      <p:italic r:id="rId103"/>
    </p:embeddedFont>
    <p:embeddedFont>
      <p:font typeface="Montserrat" pitchFamily="2" charset="77"/>
      <p:regular r:id="rId104"/>
      <p:bold r:id="rId105"/>
      <p:italic r:id="rId106"/>
      <p:boldItalic r:id="rId107"/>
    </p:embeddedFont>
    <p:embeddedFont>
      <p:font typeface="Proxima Nova" panose="02000506030000020004" pitchFamily="2" charset="0"/>
      <p:regular r:id="rId108"/>
      <p:bold r:id="rId109"/>
      <p:italic r:id="rId110"/>
      <p:boldItalic r:id="rId111"/>
    </p:embeddedFont>
    <p:embeddedFont>
      <p:font typeface="Proxima Nova Semibold" panose="02000506030000020004" pitchFamily="2" charset="0"/>
      <p:regular r:id="rId112"/>
      <p:bold r:id="rId113"/>
      <p:italic r:id="rId114"/>
      <p:boldItalic r:id="rId115"/>
    </p:embeddedFont>
    <p:embeddedFont>
      <p:font typeface="Roboto" panose="02000000000000000000" pitchFamily="2" charset="0"/>
      <p:regular r:id="rId116"/>
      <p:bold r:id="rId117"/>
      <p:italic r:id="rId118"/>
      <p:boldItalic r:id="rId119"/>
    </p:embeddedFont>
    <p:embeddedFont>
      <p:font typeface="Roboto Condensed" panose="020F0502020204030204" pitchFamily="34" charset="0"/>
      <p:regular r:id="rId120"/>
      <p:bold r:id="rId121"/>
      <p:italic r:id="rId122"/>
      <p:boldItalic r:id="rId123"/>
    </p:embeddedFont>
    <p:embeddedFont>
      <p:font typeface="Squada One" panose="02000000000000000000" pitchFamily="2" charset="0"/>
      <p:regular r:id="rId124"/>
    </p:embeddedFont>
    <p:embeddedFont>
      <p:font typeface="verdana" panose="020B0604030504040204" pitchFamily="34"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146"/>
    <a:srgbClr val="1E0002"/>
    <a:srgbClr val="59243C"/>
    <a:srgbClr val="423864"/>
    <a:srgbClr val="68F394"/>
    <a:srgbClr val="3E7AD3"/>
    <a:srgbClr val="49D3FF"/>
    <a:srgbClr val="000000"/>
    <a:srgbClr val="8DBCBC"/>
    <a:srgbClr val="030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ECEC8-B49C-4F38-8083-61C9B9EAAAD1}" v="280" dt="2022-04-07T06:56:18.145"/>
    <p1510:client id="{BE3DB96E-D28C-4614-848E-05EAB5427A73}" v="9262" dt="2022-04-07T07:13:50.643"/>
  </p1510:revLst>
</p1510:revInfo>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76652"/>
  </p:normalViewPr>
  <p:slideViewPr>
    <p:cSldViewPr snapToGrid="0">
      <p:cViewPr varScale="1">
        <p:scale>
          <a:sx n="119" d="100"/>
          <a:sy n="119" d="100"/>
        </p:scale>
        <p:origin x="1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7.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font" Target="fonts/font17.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2.fntdata"/><Relationship Id="rId123" Type="http://schemas.openxmlformats.org/officeDocument/2006/relationships/font" Target="fonts/font33.fntdata"/><Relationship Id="rId128" Type="http://schemas.openxmlformats.org/officeDocument/2006/relationships/font" Target="fonts/font38.fntdata"/><Relationship Id="rId5" Type="http://schemas.openxmlformats.org/officeDocument/2006/relationships/slide" Target="slides/slide2.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3.fntdata"/><Relationship Id="rId118" Type="http://schemas.openxmlformats.org/officeDocument/2006/relationships/font" Target="fonts/font28.fntdata"/><Relationship Id="rId134" Type="http://schemas.microsoft.com/office/2015/10/relationships/revisionInfo" Target="revisionInfo.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font" Target="fonts/font34.fntdata"/><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font" Target="fonts/font3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0.fntdata"/><Relationship Id="rId115" Type="http://schemas.openxmlformats.org/officeDocument/2006/relationships/font" Target="fonts/font25.fntdata"/><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0.fntdata"/><Relationship Id="rId105" Type="http://schemas.openxmlformats.org/officeDocument/2006/relationships/font" Target="fonts/font15.fntdata"/><Relationship Id="rId126" Type="http://schemas.openxmlformats.org/officeDocument/2006/relationships/font" Target="fonts/font3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21.fntdata"/><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6.fntdata"/><Relationship Id="rId127" Type="http://schemas.openxmlformats.org/officeDocument/2006/relationships/font" Target="fonts/font37.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font" Target="fonts/font32.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22.fntdata"/><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Lim Shi-Cong" userId="S::e0407516@u.nus.edu::c5b0aa6f-147e-4ea3-8fc5-38e3e9a0344c" providerId="AD" clId="Web-{98F2478F-CD52-AC82-B8A1-73A6E257E954}"/>
    <pc:docChg chg="modSld">
      <pc:chgData name="Darren Lim Shi-Cong" userId="S::e0407516@u.nus.edu::c5b0aa6f-147e-4ea3-8fc5-38e3e9a0344c" providerId="AD" clId="Web-{98F2478F-CD52-AC82-B8A1-73A6E257E954}" dt="2022-03-23T04:45:15.680" v="4"/>
      <pc:docMkLst>
        <pc:docMk/>
      </pc:docMkLst>
      <pc:sldChg chg="delSp modSp">
        <pc:chgData name="Darren Lim Shi-Cong" userId="S::e0407516@u.nus.edu::c5b0aa6f-147e-4ea3-8fc5-38e3e9a0344c" providerId="AD" clId="Web-{98F2478F-CD52-AC82-B8A1-73A6E257E954}" dt="2022-03-23T04:45:15.680" v="4"/>
        <pc:sldMkLst>
          <pc:docMk/>
          <pc:sldMk cId="0" sldId="258"/>
        </pc:sldMkLst>
        <pc:spChg chg="topLvl">
          <ac:chgData name="Darren Lim Shi-Cong" userId="S::e0407516@u.nus.edu::c5b0aa6f-147e-4ea3-8fc5-38e3e9a0344c" providerId="AD" clId="Web-{98F2478F-CD52-AC82-B8A1-73A6E257E954}" dt="2022-03-23T04:45:04.102" v="0"/>
          <ac:spMkLst>
            <pc:docMk/>
            <pc:sldMk cId="0" sldId="258"/>
            <ac:spMk id="93" creationId="{00000000-0000-0000-0000-000000000000}"/>
          </ac:spMkLst>
        </pc:spChg>
        <pc:spChg chg="topLvl">
          <ac:chgData name="Darren Lim Shi-Cong" userId="S::e0407516@u.nus.edu::c5b0aa6f-147e-4ea3-8fc5-38e3e9a0344c" providerId="AD" clId="Web-{98F2478F-CD52-AC82-B8A1-73A6E257E954}" dt="2022-03-23T04:45:04.102" v="0"/>
          <ac:spMkLst>
            <pc:docMk/>
            <pc:sldMk cId="0" sldId="258"/>
            <ac:spMk id="100" creationId="{00000000-0000-0000-0000-000000000000}"/>
          </ac:spMkLst>
        </pc:spChg>
        <pc:spChg chg="topLvl">
          <ac:chgData name="Darren Lim Shi-Cong" userId="S::e0407516@u.nus.edu::c5b0aa6f-147e-4ea3-8fc5-38e3e9a0344c" providerId="AD" clId="Web-{98F2478F-CD52-AC82-B8A1-73A6E257E954}" dt="2022-03-23T04:45:04.102" v="0"/>
          <ac:spMkLst>
            <pc:docMk/>
            <pc:sldMk cId="0" sldId="258"/>
            <ac:spMk id="107" creationId="{00000000-0000-0000-0000-000000000000}"/>
          </ac:spMkLst>
        </pc:spChg>
        <pc:spChg chg="topLvl">
          <ac:chgData name="Darren Lim Shi-Cong" userId="S::e0407516@u.nus.edu::c5b0aa6f-147e-4ea3-8fc5-38e3e9a0344c" providerId="AD" clId="Web-{98F2478F-CD52-AC82-B8A1-73A6E257E954}" dt="2022-03-23T04:45:04.102" v="0"/>
          <ac:spMkLst>
            <pc:docMk/>
            <pc:sldMk cId="0" sldId="258"/>
            <ac:spMk id="122" creationId="{00000000-0000-0000-0000-000000000000}"/>
          </ac:spMkLst>
        </pc:spChg>
        <pc:grpChg chg="del">
          <ac:chgData name="Darren Lim Shi-Cong" userId="S::e0407516@u.nus.edu::c5b0aa6f-147e-4ea3-8fc5-38e3e9a0344c" providerId="AD" clId="Web-{98F2478F-CD52-AC82-B8A1-73A6E257E954}" dt="2022-03-23T04:45:04.102" v="0"/>
          <ac:grpSpMkLst>
            <pc:docMk/>
            <pc:sldMk cId="0" sldId="258"/>
            <ac:grpSpMk id="2" creationId="{46C0ECB2-9E73-4B97-1C05-0B42C363B53C}"/>
          </ac:grpSpMkLst>
        </pc:grpChg>
        <pc:grpChg chg="topLvl">
          <ac:chgData name="Darren Lim Shi-Cong" userId="S::e0407516@u.nus.edu::c5b0aa6f-147e-4ea3-8fc5-38e3e9a0344c" providerId="AD" clId="Web-{98F2478F-CD52-AC82-B8A1-73A6E257E954}" dt="2022-03-23T04:45:04.102" v="0"/>
          <ac:grpSpMkLst>
            <pc:docMk/>
            <pc:sldMk cId="0" sldId="258"/>
            <ac:grpSpMk id="89" creationId="{00000000-0000-0000-0000-000000000000}"/>
          </ac:grpSpMkLst>
        </pc:grpChg>
        <pc:grpChg chg="topLvl">
          <ac:chgData name="Darren Lim Shi-Cong" userId="S::e0407516@u.nus.edu::c5b0aa6f-147e-4ea3-8fc5-38e3e9a0344c" providerId="AD" clId="Web-{98F2478F-CD52-AC82-B8A1-73A6E257E954}" dt="2022-03-23T04:45:04.102" v="0"/>
          <ac:grpSpMkLst>
            <pc:docMk/>
            <pc:sldMk cId="0" sldId="258"/>
            <ac:grpSpMk id="96" creationId="{00000000-0000-0000-0000-000000000000}"/>
          </ac:grpSpMkLst>
        </pc:grpChg>
        <pc:grpChg chg="topLvl">
          <ac:chgData name="Darren Lim Shi-Cong" userId="S::e0407516@u.nus.edu::c5b0aa6f-147e-4ea3-8fc5-38e3e9a0344c" providerId="AD" clId="Web-{98F2478F-CD52-AC82-B8A1-73A6E257E954}" dt="2022-03-23T04:45:04.102" v="0"/>
          <ac:grpSpMkLst>
            <pc:docMk/>
            <pc:sldMk cId="0" sldId="258"/>
            <ac:grpSpMk id="103" creationId="{00000000-0000-0000-0000-000000000000}"/>
          </ac:grpSpMkLst>
        </pc:grpChg>
        <pc:grpChg chg="topLvl">
          <ac:chgData name="Darren Lim Shi-Cong" userId="S::e0407516@u.nus.edu::c5b0aa6f-147e-4ea3-8fc5-38e3e9a0344c" providerId="AD" clId="Web-{98F2478F-CD52-AC82-B8A1-73A6E257E954}" dt="2022-03-23T04:45:04.102" v="0"/>
          <ac:grpSpMkLst>
            <pc:docMk/>
            <pc:sldMk cId="0" sldId="258"/>
            <ac:grpSpMk id="118" creationId="{00000000-0000-0000-0000-000000000000}"/>
          </ac:grpSpMkLst>
        </pc:grpChg>
        <pc:cxnChg chg="del mod topLvl">
          <ac:chgData name="Darren Lim Shi-Cong" userId="S::e0407516@u.nus.edu::c5b0aa6f-147e-4ea3-8fc5-38e3e9a0344c" providerId="AD" clId="Web-{98F2478F-CD52-AC82-B8A1-73A6E257E954}" dt="2022-03-23T04:45:13.368" v="3"/>
          <ac:cxnSpMkLst>
            <pc:docMk/>
            <pc:sldMk cId="0" sldId="258"/>
            <ac:cxnSpMk id="94" creationId="{00000000-0000-0000-0000-000000000000}"/>
          </ac:cxnSpMkLst>
        </pc:cxnChg>
        <pc:cxnChg chg="del mod topLvl">
          <ac:chgData name="Darren Lim Shi-Cong" userId="S::e0407516@u.nus.edu::c5b0aa6f-147e-4ea3-8fc5-38e3e9a0344c" providerId="AD" clId="Web-{98F2478F-CD52-AC82-B8A1-73A6E257E954}" dt="2022-03-23T04:45:09.571" v="1"/>
          <ac:cxnSpMkLst>
            <pc:docMk/>
            <pc:sldMk cId="0" sldId="258"/>
            <ac:cxnSpMk id="101" creationId="{00000000-0000-0000-0000-000000000000}"/>
          </ac:cxnSpMkLst>
        </pc:cxnChg>
        <pc:cxnChg chg="del topLvl">
          <ac:chgData name="Darren Lim Shi-Cong" userId="S::e0407516@u.nus.edu::c5b0aa6f-147e-4ea3-8fc5-38e3e9a0344c" providerId="AD" clId="Web-{98F2478F-CD52-AC82-B8A1-73A6E257E954}" dt="2022-03-23T04:45:11.649" v="2"/>
          <ac:cxnSpMkLst>
            <pc:docMk/>
            <pc:sldMk cId="0" sldId="258"/>
            <ac:cxnSpMk id="108" creationId="{00000000-0000-0000-0000-000000000000}"/>
          </ac:cxnSpMkLst>
        </pc:cxnChg>
        <pc:cxnChg chg="del mod topLvl">
          <ac:chgData name="Darren Lim Shi-Cong" userId="S::e0407516@u.nus.edu::c5b0aa6f-147e-4ea3-8fc5-38e3e9a0344c" providerId="AD" clId="Web-{98F2478F-CD52-AC82-B8A1-73A6E257E954}" dt="2022-03-23T04:45:15.680" v="4"/>
          <ac:cxnSpMkLst>
            <pc:docMk/>
            <pc:sldMk cId="0" sldId="258"/>
            <ac:cxnSpMk id="123" creationId="{00000000-0000-0000-0000-000000000000}"/>
          </ac:cxnSpMkLst>
        </pc:cxnChg>
      </pc:sldChg>
    </pc:docChg>
  </pc:docChgLst>
  <pc:docChgLst>
    <pc:chgData name="Darren Lim Shi-Cong" userId="S::e0407516@u.nus.edu::c5b0aa6f-147e-4ea3-8fc5-38e3e9a0344c" providerId="AD" clId="Web-{5BFE18DC-3B2A-B15B-FE4C-4DE2DEF6C936}"/>
    <pc:docChg chg="modSld">
      <pc:chgData name="Darren Lim Shi-Cong" userId="S::e0407516@u.nus.edu::c5b0aa6f-147e-4ea3-8fc5-38e3e9a0344c" providerId="AD" clId="Web-{5BFE18DC-3B2A-B15B-FE4C-4DE2DEF6C936}" dt="2022-03-20T09:19:10.572" v="0"/>
      <pc:docMkLst>
        <pc:docMk/>
      </pc:docMkLst>
      <pc:sldChg chg="delSp modSp">
        <pc:chgData name="Darren Lim Shi-Cong" userId="S::e0407516@u.nus.edu::c5b0aa6f-147e-4ea3-8fc5-38e3e9a0344c" providerId="AD" clId="Web-{5BFE18DC-3B2A-B15B-FE4C-4DE2DEF6C936}" dt="2022-03-20T09:19:10.572" v="0"/>
        <pc:sldMkLst>
          <pc:docMk/>
          <pc:sldMk cId="774130739" sldId="309"/>
        </pc:sldMkLst>
        <pc:cxnChg chg="del mod">
          <ac:chgData name="Darren Lim Shi-Cong" userId="S::e0407516@u.nus.edu::c5b0aa6f-147e-4ea3-8fc5-38e3e9a0344c" providerId="AD" clId="Web-{5BFE18DC-3B2A-B15B-FE4C-4DE2DEF6C936}" dt="2022-03-20T09:19:10.572" v="0"/>
          <ac:cxnSpMkLst>
            <pc:docMk/>
            <pc:sldMk cId="774130739" sldId="309"/>
            <ac:cxnSpMk id="727" creationId="{00000000-0000-0000-0000-000000000000}"/>
          </ac:cxnSpMkLst>
        </pc:cxnChg>
      </pc:sldChg>
    </pc:docChg>
  </pc:docChgLst>
  <pc:docChgLst>
    <pc:chgData name="Darren Lim Shi-Cong" userId="S::e0407516@u.nus.edu::c5b0aa6f-147e-4ea3-8fc5-38e3e9a0344c" providerId="AD" clId="Web-{665C4972-BAAA-7203-A198-DFC0F480AA2A}"/>
    <pc:docChg chg="delSld modSld">
      <pc:chgData name="Darren Lim Shi-Cong" userId="S::e0407516@u.nus.edu::c5b0aa6f-147e-4ea3-8fc5-38e3e9a0344c" providerId="AD" clId="Web-{665C4972-BAAA-7203-A198-DFC0F480AA2A}" dt="2022-04-01T13:02:11.924" v="1"/>
      <pc:docMkLst>
        <pc:docMk/>
      </pc:docMkLst>
      <pc:sldChg chg="modSp">
        <pc:chgData name="Darren Lim Shi-Cong" userId="S::e0407516@u.nus.edu::c5b0aa6f-147e-4ea3-8fc5-38e3e9a0344c" providerId="AD" clId="Web-{665C4972-BAAA-7203-A198-DFC0F480AA2A}" dt="2022-04-01T13:01:51.767" v="0" actId="20577"/>
        <pc:sldMkLst>
          <pc:docMk/>
          <pc:sldMk cId="4061234650" sldId="293"/>
        </pc:sldMkLst>
        <pc:spChg chg="mod">
          <ac:chgData name="Darren Lim Shi-Cong" userId="S::e0407516@u.nus.edu::c5b0aa6f-147e-4ea3-8fc5-38e3e9a0344c" providerId="AD" clId="Web-{665C4972-BAAA-7203-A198-DFC0F480AA2A}" dt="2022-04-01T13:01:51.767" v="0" actId="20577"/>
          <ac:spMkLst>
            <pc:docMk/>
            <pc:sldMk cId="4061234650" sldId="293"/>
            <ac:spMk id="787" creationId="{00000000-0000-0000-0000-000000000000}"/>
          </ac:spMkLst>
        </pc:spChg>
      </pc:sldChg>
      <pc:sldChg chg="del">
        <pc:chgData name="Darren Lim Shi-Cong" userId="S::e0407516@u.nus.edu::c5b0aa6f-147e-4ea3-8fc5-38e3e9a0344c" providerId="AD" clId="Web-{665C4972-BAAA-7203-A198-DFC0F480AA2A}" dt="2022-04-01T13:02:11.924" v="1"/>
        <pc:sldMkLst>
          <pc:docMk/>
          <pc:sldMk cId="1068420315" sldId="299"/>
        </pc:sldMkLst>
      </pc:sldChg>
    </pc:docChg>
  </pc:docChgLst>
  <pc:docChgLst>
    <pc:chgData name="Darren Lim Shi-Cong" userId="S::e0407516@u.nus.edu::c5b0aa6f-147e-4ea3-8fc5-38e3e9a0344c" providerId="AD" clId="Web-{70E70FDA-9202-8DF9-518C-60CB5499619E}"/>
    <pc:docChg chg="addSld modSld">
      <pc:chgData name="Darren Lim Shi-Cong" userId="S::e0407516@u.nus.edu::c5b0aa6f-147e-4ea3-8fc5-38e3e9a0344c" providerId="AD" clId="Web-{70E70FDA-9202-8DF9-518C-60CB5499619E}" dt="2022-03-30T07:09:21.775" v="111" actId="20577"/>
      <pc:docMkLst>
        <pc:docMk/>
      </pc:docMkLst>
      <pc:sldChg chg="addSp delSp modSp">
        <pc:chgData name="Darren Lim Shi-Cong" userId="S::e0407516@u.nus.edu::c5b0aa6f-147e-4ea3-8fc5-38e3e9a0344c" providerId="AD" clId="Web-{70E70FDA-9202-8DF9-518C-60CB5499619E}" dt="2022-03-30T07:00:01.403" v="25" actId="14100"/>
        <pc:sldMkLst>
          <pc:docMk/>
          <pc:sldMk cId="0" sldId="272"/>
        </pc:sldMkLst>
        <pc:spChg chg="del mod">
          <ac:chgData name="Darren Lim Shi-Cong" userId="S::e0407516@u.nus.edu::c5b0aa6f-147e-4ea3-8fc5-38e3e9a0344c" providerId="AD" clId="Web-{70E70FDA-9202-8DF9-518C-60CB5499619E}" dt="2022-03-30T06:59:13.918" v="2"/>
          <ac:spMkLst>
            <pc:docMk/>
            <pc:sldMk cId="0" sldId="272"/>
            <ac:spMk id="2" creationId="{AAED417B-0208-8243-9012-5122CC45556D}"/>
          </ac:spMkLst>
        </pc:spChg>
        <pc:spChg chg="add del mod">
          <ac:chgData name="Darren Lim Shi-Cong" userId="S::e0407516@u.nus.edu::c5b0aa6f-147e-4ea3-8fc5-38e3e9a0344c" providerId="AD" clId="Web-{70E70FDA-9202-8DF9-518C-60CB5499619E}" dt="2022-03-30T06:59:31.777" v="21"/>
          <ac:spMkLst>
            <pc:docMk/>
            <pc:sldMk cId="0" sldId="272"/>
            <ac:spMk id="4" creationId="{787A455F-5222-08F8-3C5C-8954271D0C0B}"/>
          </ac:spMkLst>
        </pc:spChg>
        <pc:spChg chg="del">
          <ac:chgData name="Darren Lim Shi-Cong" userId="S::e0407516@u.nus.edu::c5b0aa6f-147e-4ea3-8fc5-38e3e9a0344c" providerId="AD" clId="Web-{70E70FDA-9202-8DF9-518C-60CB5499619E}" dt="2022-03-30T06:59:14.136" v="19"/>
          <ac:spMkLst>
            <pc:docMk/>
            <pc:sldMk cId="0" sldId="272"/>
            <ac:spMk id="806" creationId="{00000000-0000-0000-0000-000000000000}"/>
          </ac:spMkLst>
        </pc:spChg>
        <pc:spChg chg="del">
          <ac:chgData name="Darren Lim Shi-Cong" userId="S::e0407516@u.nus.edu::c5b0aa6f-147e-4ea3-8fc5-38e3e9a0344c" providerId="AD" clId="Web-{70E70FDA-9202-8DF9-518C-60CB5499619E}" dt="2022-03-30T06:59:13.918" v="18"/>
          <ac:spMkLst>
            <pc:docMk/>
            <pc:sldMk cId="0" sldId="272"/>
            <ac:spMk id="807" creationId="{00000000-0000-0000-0000-000000000000}"/>
          </ac:spMkLst>
        </pc:spChg>
        <pc:spChg chg="del">
          <ac:chgData name="Darren Lim Shi-Cong" userId="S::e0407516@u.nus.edu::c5b0aa6f-147e-4ea3-8fc5-38e3e9a0344c" providerId="AD" clId="Web-{70E70FDA-9202-8DF9-518C-60CB5499619E}" dt="2022-03-30T06:59:13.918" v="17"/>
          <ac:spMkLst>
            <pc:docMk/>
            <pc:sldMk cId="0" sldId="272"/>
            <ac:spMk id="808" creationId="{00000000-0000-0000-0000-000000000000}"/>
          </ac:spMkLst>
        </pc:spChg>
        <pc:spChg chg="del">
          <ac:chgData name="Darren Lim Shi-Cong" userId="S::e0407516@u.nus.edu::c5b0aa6f-147e-4ea3-8fc5-38e3e9a0344c" providerId="AD" clId="Web-{70E70FDA-9202-8DF9-518C-60CB5499619E}" dt="2022-03-30T06:59:13.918" v="16"/>
          <ac:spMkLst>
            <pc:docMk/>
            <pc:sldMk cId="0" sldId="272"/>
            <ac:spMk id="809" creationId="{00000000-0000-0000-0000-000000000000}"/>
          </ac:spMkLst>
        </pc:spChg>
        <pc:spChg chg="del">
          <ac:chgData name="Darren Lim Shi-Cong" userId="S::e0407516@u.nus.edu::c5b0aa6f-147e-4ea3-8fc5-38e3e9a0344c" providerId="AD" clId="Web-{70E70FDA-9202-8DF9-518C-60CB5499619E}" dt="2022-03-30T06:59:13.918" v="15"/>
          <ac:spMkLst>
            <pc:docMk/>
            <pc:sldMk cId="0" sldId="272"/>
            <ac:spMk id="810" creationId="{00000000-0000-0000-0000-000000000000}"/>
          </ac:spMkLst>
        </pc:spChg>
        <pc:spChg chg="del">
          <ac:chgData name="Darren Lim Shi-Cong" userId="S::e0407516@u.nus.edu::c5b0aa6f-147e-4ea3-8fc5-38e3e9a0344c" providerId="AD" clId="Web-{70E70FDA-9202-8DF9-518C-60CB5499619E}" dt="2022-03-30T06:59:13.918" v="14"/>
          <ac:spMkLst>
            <pc:docMk/>
            <pc:sldMk cId="0" sldId="272"/>
            <ac:spMk id="811" creationId="{00000000-0000-0000-0000-000000000000}"/>
          </ac:spMkLst>
        </pc:spChg>
        <pc:spChg chg="del">
          <ac:chgData name="Darren Lim Shi-Cong" userId="S::e0407516@u.nus.edu::c5b0aa6f-147e-4ea3-8fc5-38e3e9a0344c" providerId="AD" clId="Web-{70E70FDA-9202-8DF9-518C-60CB5499619E}" dt="2022-03-30T06:59:13.918" v="13"/>
          <ac:spMkLst>
            <pc:docMk/>
            <pc:sldMk cId="0" sldId="272"/>
            <ac:spMk id="812" creationId="{00000000-0000-0000-0000-000000000000}"/>
          </ac:spMkLst>
        </pc:spChg>
        <pc:spChg chg="del">
          <ac:chgData name="Darren Lim Shi-Cong" userId="S::e0407516@u.nus.edu::c5b0aa6f-147e-4ea3-8fc5-38e3e9a0344c" providerId="AD" clId="Web-{70E70FDA-9202-8DF9-518C-60CB5499619E}" dt="2022-03-30T06:59:13.918" v="12"/>
          <ac:spMkLst>
            <pc:docMk/>
            <pc:sldMk cId="0" sldId="272"/>
            <ac:spMk id="813" creationId="{00000000-0000-0000-0000-000000000000}"/>
          </ac:spMkLst>
        </pc:spChg>
        <pc:spChg chg="del">
          <ac:chgData name="Darren Lim Shi-Cong" userId="S::e0407516@u.nus.edu::c5b0aa6f-147e-4ea3-8fc5-38e3e9a0344c" providerId="AD" clId="Web-{70E70FDA-9202-8DF9-518C-60CB5499619E}" dt="2022-03-30T06:59:13.918" v="11"/>
          <ac:spMkLst>
            <pc:docMk/>
            <pc:sldMk cId="0" sldId="272"/>
            <ac:spMk id="814" creationId="{00000000-0000-0000-0000-000000000000}"/>
          </ac:spMkLst>
        </pc:spChg>
        <pc:spChg chg="del">
          <ac:chgData name="Darren Lim Shi-Cong" userId="S::e0407516@u.nus.edu::c5b0aa6f-147e-4ea3-8fc5-38e3e9a0344c" providerId="AD" clId="Web-{70E70FDA-9202-8DF9-518C-60CB5499619E}" dt="2022-03-30T06:59:13.918" v="10"/>
          <ac:spMkLst>
            <pc:docMk/>
            <pc:sldMk cId="0" sldId="272"/>
            <ac:spMk id="815" creationId="{00000000-0000-0000-0000-000000000000}"/>
          </ac:spMkLst>
        </pc:spChg>
        <pc:spChg chg="del">
          <ac:chgData name="Darren Lim Shi-Cong" userId="S::e0407516@u.nus.edu::c5b0aa6f-147e-4ea3-8fc5-38e3e9a0344c" providerId="AD" clId="Web-{70E70FDA-9202-8DF9-518C-60CB5499619E}" dt="2022-03-30T06:59:13.918" v="9"/>
          <ac:spMkLst>
            <pc:docMk/>
            <pc:sldMk cId="0" sldId="272"/>
            <ac:spMk id="816" creationId="{00000000-0000-0000-0000-000000000000}"/>
          </ac:spMkLst>
        </pc:spChg>
        <pc:spChg chg="del">
          <ac:chgData name="Darren Lim Shi-Cong" userId="S::e0407516@u.nus.edu::c5b0aa6f-147e-4ea3-8fc5-38e3e9a0344c" providerId="AD" clId="Web-{70E70FDA-9202-8DF9-518C-60CB5499619E}" dt="2022-03-30T06:59:13.918" v="8"/>
          <ac:spMkLst>
            <pc:docMk/>
            <pc:sldMk cId="0" sldId="272"/>
            <ac:spMk id="817" creationId="{00000000-0000-0000-0000-000000000000}"/>
          </ac:spMkLst>
        </pc:spChg>
        <pc:spChg chg="del">
          <ac:chgData name="Darren Lim Shi-Cong" userId="S::e0407516@u.nus.edu::c5b0aa6f-147e-4ea3-8fc5-38e3e9a0344c" providerId="AD" clId="Web-{70E70FDA-9202-8DF9-518C-60CB5499619E}" dt="2022-03-30T06:59:13.918" v="7"/>
          <ac:spMkLst>
            <pc:docMk/>
            <pc:sldMk cId="0" sldId="272"/>
            <ac:spMk id="818" creationId="{00000000-0000-0000-0000-000000000000}"/>
          </ac:spMkLst>
        </pc:spChg>
        <pc:spChg chg="del">
          <ac:chgData name="Darren Lim Shi-Cong" userId="S::e0407516@u.nus.edu::c5b0aa6f-147e-4ea3-8fc5-38e3e9a0344c" providerId="AD" clId="Web-{70E70FDA-9202-8DF9-518C-60CB5499619E}" dt="2022-03-30T06:59:13.918" v="6"/>
          <ac:spMkLst>
            <pc:docMk/>
            <pc:sldMk cId="0" sldId="272"/>
            <ac:spMk id="819" creationId="{00000000-0000-0000-0000-000000000000}"/>
          </ac:spMkLst>
        </pc:spChg>
        <pc:spChg chg="del">
          <ac:chgData name="Darren Lim Shi-Cong" userId="S::e0407516@u.nus.edu::c5b0aa6f-147e-4ea3-8fc5-38e3e9a0344c" providerId="AD" clId="Web-{70E70FDA-9202-8DF9-518C-60CB5499619E}" dt="2022-03-30T06:59:13.918" v="5"/>
          <ac:spMkLst>
            <pc:docMk/>
            <pc:sldMk cId="0" sldId="272"/>
            <ac:spMk id="820" creationId="{00000000-0000-0000-0000-000000000000}"/>
          </ac:spMkLst>
        </pc:spChg>
        <pc:spChg chg="del">
          <ac:chgData name="Darren Lim Shi-Cong" userId="S::e0407516@u.nus.edu::c5b0aa6f-147e-4ea3-8fc5-38e3e9a0344c" providerId="AD" clId="Web-{70E70FDA-9202-8DF9-518C-60CB5499619E}" dt="2022-03-30T06:59:13.918" v="4"/>
          <ac:spMkLst>
            <pc:docMk/>
            <pc:sldMk cId="0" sldId="272"/>
            <ac:spMk id="821" creationId="{00000000-0000-0000-0000-000000000000}"/>
          </ac:spMkLst>
        </pc:spChg>
        <pc:grpChg chg="del">
          <ac:chgData name="Darren Lim Shi-Cong" userId="S::e0407516@u.nus.edu::c5b0aa6f-147e-4ea3-8fc5-38e3e9a0344c" providerId="AD" clId="Web-{70E70FDA-9202-8DF9-518C-60CB5499619E}" dt="2022-03-30T06:59:13.918" v="3"/>
          <ac:grpSpMkLst>
            <pc:docMk/>
            <pc:sldMk cId="0" sldId="272"/>
            <ac:grpSpMk id="822" creationId="{00000000-0000-0000-0000-000000000000}"/>
          </ac:grpSpMkLst>
        </pc:grpChg>
        <pc:picChg chg="add mod">
          <ac:chgData name="Darren Lim Shi-Cong" userId="S::e0407516@u.nus.edu::c5b0aa6f-147e-4ea3-8fc5-38e3e9a0344c" providerId="AD" clId="Web-{70E70FDA-9202-8DF9-518C-60CB5499619E}" dt="2022-03-30T07:00:01.403" v="25" actId="14100"/>
          <ac:picMkLst>
            <pc:docMk/>
            <pc:sldMk cId="0" sldId="272"/>
            <ac:picMk id="5" creationId="{BE14DA47-B61B-08C7-FAF6-6FF40038FA71}"/>
          </ac:picMkLst>
        </pc:picChg>
        <pc:cxnChg chg="mod">
          <ac:chgData name="Darren Lim Shi-Cong" userId="S::e0407516@u.nus.edu::c5b0aa6f-147e-4ea3-8fc5-38e3e9a0344c" providerId="AD" clId="Web-{70E70FDA-9202-8DF9-518C-60CB5499619E}" dt="2022-03-30T06:59:13.918" v="3"/>
          <ac:cxnSpMkLst>
            <pc:docMk/>
            <pc:sldMk cId="0" sldId="272"/>
            <ac:cxnSpMk id="824" creationId="{00000000-0000-0000-0000-000000000000}"/>
          </ac:cxnSpMkLst>
        </pc:cxnChg>
      </pc:sldChg>
      <pc:sldChg chg="modSp add replId">
        <pc:chgData name="Darren Lim Shi-Cong" userId="S::e0407516@u.nus.edu::c5b0aa6f-147e-4ea3-8fc5-38e3e9a0344c" providerId="AD" clId="Web-{70E70FDA-9202-8DF9-518C-60CB5499619E}" dt="2022-03-30T07:09:21.775" v="111" actId="20577"/>
        <pc:sldMkLst>
          <pc:docMk/>
          <pc:sldMk cId="2995793749" sldId="329"/>
        </pc:sldMkLst>
        <pc:spChg chg="mod">
          <ac:chgData name="Darren Lim Shi-Cong" userId="S::e0407516@u.nus.edu::c5b0aa6f-147e-4ea3-8fc5-38e3e9a0344c" providerId="AD" clId="Web-{70E70FDA-9202-8DF9-518C-60CB5499619E}" dt="2022-03-30T07:06:42.772" v="47" actId="20577"/>
          <ac:spMkLst>
            <pc:docMk/>
            <pc:sldMk cId="2995793749" sldId="329"/>
            <ac:spMk id="806" creationId="{00000000-0000-0000-0000-000000000000}"/>
          </ac:spMkLst>
        </pc:spChg>
        <pc:spChg chg="mod">
          <ac:chgData name="Darren Lim Shi-Cong" userId="S::e0407516@u.nus.edu::c5b0aa6f-147e-4ea3-8fc5-38e3e9a0344c" providerId="AD" clId="Web-{70E70FDA-9202-8DF9-518C-60CB5499619E}" dt="2022-03-30T07:08:50.259" v="98" actId="20577"/>
          <ac:spMkLst>
            <pc:docMk/>
            <pc:sldMk cId="2995793749" sldId="329"/>
            <ac:spMk id="807" creationId="{00000000-0000-0000-0000-000000000000}"/>
          </ac:spMkLst>
        </pc:spChg>
        <pc:spChg chg="mod">
          <ac:chgData name="Darren Lim Shi-Cong" userId="S::e0407516@u.nus.edu::c5b0aa6f-147e-4ea3-8fc5-38e3e9a0344c" providerId="AD" clId="Web-{70E70FDA-9202-8DF9-518C-60CB5499619E}" dt="2022-03-30T07:08:17.696" v="88" actId="20577"/>
          <ac:spMkLst>
            <pc:docMk/>
            <pc:sldMk cId="2995793749" sldId="329"/>
            <ac:spMk id="810" creationId="{00000000-0000-0000-0000-000000000000}"/>
          </ac:spMkLst>
        </pc:spChg>
        <pc:spChg chg="mod">
          <ac:chgData name="Darren Lim Shi-Cong" userId="S::e0407516@u.nus.edu::c5b0aa6f-147e-4ea3-8fc5-38e3e9a0344c" providerId="AD" clId="Web-{70E70FDA-9202-8DF9-518C-60CB5499619E}" dt="2022-03-30T07:09:21.775" v="111" actId="20577"/>
          <ac:spMkLst>
            <pc:docMk/>
            <pc:sldMk cId="2995793749" sldId="329"/>
            <ac:spMk id="812" creationId="{00000000-0000-0000-0000-000000000000}"/>
          </ac:spMkLst>
        </pc:spChg>
        <pc:spChg chg="mod">
          <ac:chgData name="Darren Lim Shi-Cong" userId="S::e0407516@u.nus.edu::c5b0aa6f-147e-4ea3-8fc5-38e3e9a0344c" providerId="AD" clId="Web-{70E70FDA-9202-8DF9-518C-60CB5499619E}" dt="2022-03-30T07:08:00.914" v="85" actId="20577"/>
          <ac:spMkLst>
            <pc:docMk/>
            <pc:sldMk cId="2995793749" sldId="329"/>
            <ac:spMk id="815" creationId="{00000000-0000-0000-0000-000000000000}"/>
          </ac:spMkLst>
        </pc:spChg>
      </pc:sldChg>
    </pc:docChg>
  </pc:docChgLst>
  <pc:docChgLst>
    <pc:chgData name="Darren Lim Shi-Cong" userId="S::e0407516@u.nus.edu::c5b0aa6f-147e-4ea3-8fc5-38e3e9a0344c" providerId="AD" clId="Web-{3D615EEF-B2B5-CF71-6CD9-07D48E2A9AED}"/>
    <pc:docChg chg="modSld">
      <pc:chgData name="Darren Lim Shi-Cong" userId="S::e0407516@u.nus.edu::c5b0aa6f-147e-4ea3-8fc5-38e3e9a0344c" providerId="AD" clId="Web-{3D615EEF-B2B5-CF71-6CD9-07D48E2A9AED}" dt="2022-03-23T04:53:14.400" v="42"/>
      <pc:docMkLst>
        <pc:docMk/>
      </pc:docMkLst>
      <pc:sldChg chg="addSp delSp modSp">
        <pc:chgData name="Darren Lim Shi-Cong" userId="S::e0407516@u.nus.edu::c5b0aa6f-147e-4ea3-8fc5-38e3e9a0344c" providerId="AD" clId="Web-{3D615EEF-B2B5-CF71-6CD9-07D48E2A9AED}" dt="2022-03-23T04:53:14.400" v="42"/>
        <pc:sldMkLst>
          <pc:docMk/>
          <pc:sldMk cId="0" sldId="258"/>
        </pc:sldMkLst>
        <pc:spChg chg="add del mod">
          <ac:chgData name="Darren Lim Shi-Cong" userId="S::e0407516@u.nus.edu::c5b0aa6f-147e-4ea3-8fc5-38e3e9a0344c" providerId="AD" clId="Web-{3D615EEF-B2B5-CF71-6CD9-07D48E2A9AED}" dt="2022-03-23T04:46:09.078" v="7"/>
          <ac:spMkLst>
            <pc:docMk/>
            <pc:sldMk cId="0" sldId="258"/>
            <ac:spMk id="19" creationId="{A377564E-51FC-4CEC-B8DF-4CD37080C7E7}"/>
          </ac:spMkLst>
        </pc:spChg>
        <pc:spChg chg="add del">
          <ac:chgData name="Darren Lim Shi-Cong" userId="S::e0407516@u.nus.edu::c5b0aa6f-147e-4ea3-8fc5-38e3e9a0344c" providerId="AD" clId="Web-{3D615EEF-B2B5-CF71-6CD9-07D48E2A9AED}" dt="2022-03-23T04:48:22.534" v="28"/>
          <ac:spMkLst>
            <pc:docMk/>
            <pc:sldMk cId="0" sldId="258"/>
            <ac:spMk id="20" creationId="{F97E97F6-5F07-77F1-A733-3268808B1FAD}"/>
          </ac:spMkLst>
        </pc:spChg>
        <pc:spChg chg="mod topLvl">
          <ac:chgData name="Darren Lim Shi-Cong" userId="S::e0407516@u.nus.edu::c5b0aa6f-147e-4ea3-8fc5-38e3e9a0344c" providerId="AD" clId="Web-{3D615EEF-B2B5-CF71-6CD9-07D48E2A9AED}" dt="2022-03-23T04:48:38.160" v="32"/>
          <ac:spMkLst>
            <pc:docMk/>
            <pc:sldMk cId="0" sldId="258"/>
            <ac:spMk id="90" creationId="{00000000-0000-0000-0000-000000000000}"/>
          </ac:spMkLst>
        </pc:spChg>
        <pc:spChg chg="del topLvl">
          <ac:chgData name="Darren Lim Shi-Cong" userId="S::e0407516@u.nus.edu::c5b0aa6f-147e-4ea3-8fc5-38e3e9a0344c" providerId="AD" clId="Web-{3D615EEF-B2B5-CF71-6CD9-07D48E2A9AED}" dt="2022-03-23T04:45:51.218" v="2"/>
          <ac:spMkLst>
            <pc:docMk/>
            <pc:sldMk cId="0" sldId="258"/>
            <ac:spMk id="91" creationId="{00000000-0000-0000-0000-000000000000}"/>
          </ac:spMkLst>
        </pc:spChg>
        <pc:spChg chg="mod ord">
          <ac:chgData name="Darren Lim Shi-Cong" userId="S::e0407516@u.nus.edu::c5b0aa6f-147e-4ea3-8fc5-38e3e9a0344c" providerId="AD" clId="Web-{3D615EEF-B2B5-CF71-6CD9-07D48E2A9AED}" dt="2022-03-23T04:46:40.751" v="10"/>
          <ac:spMkLst>
            <pc:docMk/>
            <pc:sldMk cId="0" sldId="258"/>
            <ac:spMk id="93" creationId="{00000000-0000-0000-0000-000000000000}"/>
          </ac:spMkLst>
        </pc:spChg>
        <pc:spChg chg="mod topLvl">
          <ac:chgData name="Darren Lim Shi-Cong" userId="S::e0407516@u.nus.edu::c5b0aa6f-147e-4ea3-8fc5-38e3e9a0344c" providerId="AD" clId="Web-{3D615EEF-B2B5-CF71-6CD9-07D48E2A9AED}" dt="2022-03-23T04:48:25.769" v="29" actId="14100"/>
          <ac:spMkLst>
            <pc:docMk/>
            <pc:sldMk cId="0" sldId="258"/>
            <ac:spMk id="97" creationId="{00000000-0000-0000-0000-000000000000}"/>
          </ac:spMkLst>
        </pc:spChg>
        <pc:spChg chg="del topLvl">
          <ac:chgData name="Darren Lim Shi-Cong" userId="S::e0407516@u.nus.edu::c5b0aa6f-147e-4ea3-8fc5-38e3e9a0344c" providerId="AD" clId="Web-{3D615EEF-B2B5-CF71-6CD9-07D48E2A9AED}" dt="2022-03-23T04:46:55.782" v="13"/>
          <ac:spMkLst>
            <pc:docMk/>
            <pc:sldMk cId="0" sldId="258"/>
            <ac:spMk id="98" creationId="{00000000-0000-0000-0000-000000000000}"/>
          </ac:spMkLst>
        </pc:spChg>
        <pc:spChg chg="mod ord">
          <ac:chgData name="Darren Lim Shi-Cong" userId="S::e0407516@u.nus.edu::c5b0aa6f-147e-4ea3-8fc5-38e3e9a0344c" providerId="AD" clId="Web-{3D615EEF-B2B5-CF71-6CD9-07D48E2A9AED}" dt="2022-03-23T04:48:19.972" v="26"/>
          <ac:spMkLst>
            <pc:docMk/>
            <pc:sldMk cId="0" sldId="258"/>
            <ac:spMk id="100" creationId="{00000000-0000-0000-0000-000000000000}"/>
          </ac:spMkLst>
        </pc:spChg>
        <pc:spChg chg="mod topLvl">
          <ac:chgData name="Darren Lim Shi-Cong" userId="S::e0407516@u.nus.edu::c5b0aa6f-147e-4ea3-8fc5-38e3e9a0344c" providerId="AD" clId="Web-{3D615EEF-B2B5-CF71-6CD9-07D48E2A9AED}" dt="2022-03-23T04:48:14.268" v="25" actId="14100"/>
          <ac:spMkLst>
            <pc:docMk/>
            <pc:sldMk cId="0" sldId="258"/>
            <ac:spMk id="104" creationId="{00000000-0000-0000-0000-000000000000}"/>
          </ac:spMkLst>
        </pc:spChg>
        <pc:spChg chg="del topLvl">
          <ac:chgData name="Darren Lim Shi-Cong" userId="S::e0407516@u.nus.edu::c5b0aa6f-147e-4ea3-8fc5-38e3e9a0344c" providerId="AD" clId="Web-{3D615EEF-B2B5-CF71-6CD9-07D48E2A9AED}" dt="2022-03-23T04:47:16.220" v="16"/>
          <ac:spMkLst>
            <pc:docMk/>
            <pc:sldMk cId="0" sldId="258"/>
            <ac:spMk id="105" creationId="{00000000-0000-0000-0000-000000000000}"/>
          </ac:spMkLst>
        </pc:spChg>
        <pc:spChg chg="mod ord">
          <ac:chgData name="Darren Lim Shi-Cong" userId="S::e0407516@u.nus.edu::c5b0aa6f-147e-4ea3-8fc5-38e3e9a0344c" providerId="AD" clId="Web-{3D615EEF-B2B5-CF71-6CD9-07D48E2A9AED}" dt="2022-03-23T04:47:47.174" v="20"/>
          <ac:spMkLst>
            <pc:docMk/>
            <pc:sldMk cId="0" sldId="258"/>
            <ac:spMk id="107" creationId="{00000000-0000-0000-0000-000000000000}"/>
          </ac:spMkLst>
        </pc:spChg>
        <pc:spChg chg="mod topLvl">
          <ac:chgData name="Darren Lim Shi-Cong" userId="S::e0407516@u.nus.edu::c5b0aa6f-147e-4ea3-8fc5-38e3e9a0344c" providerId="AD" clId="Web-{3D615EEF-B2B5-CF71-6CD9-07D48E2A9AED}" dt="2022-03-23T04:49:13.332" v="37" actId="14100"/>
          <ac:spMkLst>
            <pc:docMk/>
            <pc:sldMk cId="0" sldId="258"/>
            <ac:spMk id="119" creationId="{00000000-0000-0000-0000-000000000000}"/>
          </ac:spMkLst>
        </pc:spChg>
        <pc:spChg chg="del topLvl">
          <ac:chgData name="Darren Lim Shi-Cong" userId="S::e0407516@u.nus.edu::c5b0aa6f-147e-4ea3-8fc5-38e3e9a0344c" providerId="AD" clId="Web-{3D615EEF-B2B5-CF71-6CD9-07D48E2A9AED}" dt="2022-03-23T04:45:59.046" v="4"/>
          <ac:spMkLst>
            <pc:docMk/>
            <pc:sldMk cId="0" sldId="258"/>
            <ac:spMk id="120" creationId="{00000000-0000-0000-0000-000000000000}"/>
          </ac:spMkLst>
        </pc:spChg>
        <pc:spChg chg="mod ord">
          <ac:chgData name="Darren Lim Shi-Cong" userId="S::e0407516@u.nus.edu::c5b0aa6f-147e-4ea3-8fc5-38e3e9a0344c" providerId="AD" clId="Web-{3D615EEF-B2B5-CF71-6CD9-07D48E2A9AED}" dt="2022-03-23T04:49:20.145" v="38"/>
          <ac:spMkLst>
            <pc:docMk/>
            <pc:sldMk cId="0" sldId="258"/>
            <ac:spMk id="122" creationId="{00000000-0000-0000-0000-000000000000}"/>
          </ac:spMkLst>
        </pc:spChg>
        <pc:grpChg chg="add">
          <ac:chgData name="Darren Lim Shi-Cong" userId="S::e0407516@u.nus.edu::c5b0aa6f-147e-4ea3-8fc5-38e3e9a0344c" providerId="AD" clId="Web-{3D615EEF-B2B5-CF71-6CD9-07D48E2A9AED}" dt="2022-03-23T04:53:01.603" v="39"/>
          <ac:grpSpMkLst>
            <pc:docMk/>
            <pc:sldMk cId="0" sldId="258"/>
            <ac:grpSpMk id="21" creationId="{4D2E50C0-3B65-2F04-FAA8-5EA3F9AABBE8}"/>
          </ac:grpSpMkLst>
        </pc:grpChg>
        <pc:grpChg chg="add">
          <ac:chgData name="Darren Lim Shi-Cong" userId="S::e0407516@u.nus.edu::c5b0aa6f-147e-4ea3-8fc5-38e3e9a0344c" providerId="AD" clId="Web-{3D615EEF-B2B5-CF71-6CD9-07D48E2A9AED}" dt="2022-03-23T04:53:06.182" v="40"/>
          <ac:grpSpMkLst>
            <pc:docMk/>
            <pc:sldMk cId="0" sldId="258"/>
            <ac:grpSpMk id="22" creationId="{A41FD43F-01D6-1408-D635-54DAB2D1D0C0}"/>
          </ac:grpSpMkLst>
        </pc:grpChg>
        <pc:grpChg chg="add">
          <ac:chgData name="Darren Lim Shi-Cong" userId="S::e0407516@u.nus.edu::c5b0aa6f-147e-4ea3-8fc5-38e3e9a0344c" providerId="AD" clId="Web-{3D615EEF-B2B5-CF71-6CD9-07D48E2A9AED}" dt="2022-03-23T04:53:10.432" v="41"/>
          <ac:grpSpMkLst>
            <pc:docMk/>
            <pc:sldMk cId="0" sldId="258"/>
            <ac:grpSpMk id="23" creationId="{76729A49-50A3-D2B5-9FFA-7D36C2DD24EE}"/>
          </ac:grpSpMkLst>
        </pc:grpChg>
        <pc:grpChg chg="add">
          <ac:chgData name="Darren Lim Shi-Cong" userId="S::e0407516@u.nus.edu::c5b0aa6f-147e-4ea3-8fc5-38e3e9a0344c" providerId="AD" clId="Web-{3D615EEF-B2B5-CF71-6CD9-07D48E2A9AED}" dt="2022-03-23T04:53:14.400" v="42"/>
          <ac:grpSpMkLst>
            <pc:docMk/>
            <pc:sldMk cId="0" sldId="258"/>
            <ac:grpSpMk id="24" creationId="{21CE2F99-A9B2-7FB2-5DC4-B569004F1E16}"/>
          </ac:grpSpMkLst>
        </pc:grpChg>
        <pc:grpChg chg="del">
          <ac:chgData name="Darren Lim Shi-Cong" userId="S::e0407516@u.nus.edu::c5b0aa6f-147e-4ea3-8fc5-38e3e9a0344c" providerId="AD" clId="Web-{3D615EEF-B2B5-CF71-6CD9-07D48E2A9AED}" dt="2022-03-23T04:45:49.077" v="1"/>
          <ac:grpSpMkLst>
            <pc:docMk/>
            <pc:sldMk cId="0" sldId="258"/>
            <ac:grpSpMk id="89" creationId="{00000000-0000-0000-0000-000000000000}"/>
          </ac:grpSpMkLst>
        </pc:grpChg>
        <pc:grpChg chg="del">
          <ac:chgData name="Darren Lim Shi-Cong" userId="S::e0407516@u.nus.edu::c5b0aa6f-147e-4ea3-8fc5-38e3e9a0344c" providerId="AD" clId="Web-{3D615EEF-B2B5-CF71-6CD9-07D48E2A9AED}" dt="2022-03-23T04:46:53.595" v="12"/>
          <ac:grpSpMkLst>
            <pc:docMk/>
            <pc:sldMk cId="0" sldId="258"/>
            <ac:grpSpMk id="96" creationId="{00000000-0000-0000-0000-000000000000}"/>
          </ac:grpSpMkLst>
        </pc:grpChg>
        <pc:grpChg chg="del">
          <ac:chgData name="Darren Lim Shi-Cong" userId="S::e0407516@u.nus.edu::c5b0aa6f-147e-4ea3-8fc5-38e3e9a0344c" providerId="AD" clId="Web-{3D615EEF-B2B5-CF71-6CD9-07D48E2A9AED}" dt="2022-03-23T04:47:13.767" v="15"/>
          <ac:grpSpMkLst>
            <pc:docMk/>
            <pc:sldMk cId="0" sldId="258"/>
            <ac:grpSpMk id="103" creationId="{00000000-0000-0000-0000-000000000000}"/>
          </ac:grpSpMkLst>
        </pc:grpChg>
        <pc:grpChg chg="del">
          <ac:chgData name="Darren Lim Shi-Cong" userId="S::e0407516@u.nus.edu::c5b0aa6f-147e-4ea3-8fc5-38e3e9a0344c" providerId="AD" clId="Web-{3D615EEF-B2B5-CF71-6CD9-07D48E2A9AED}" dt="2022-03-23T04:45:56.484" v="3"/>
          <ac:grpSpMkLst>
            <pc:docMk/>
            <pc:sldMk cId="0" sldId="258"/>
            <ac:grpSpMk id="118" creationId="{00000000-0000-0000-0000-000000000000}"/>
          </ac:grpSpMkLst>
        </pc:grpChg>
      </pc:sldChg>
    </pc:docChg>
  </pc:docChgLst>
  <pc:docChgLst>
    <pc:chgData name="Darren Lim Shi-Cong" userId="S::e0407516@u.nus.edu::c5b0aa6f-147e-4ea3-8fc5-38e3e9a0344c" providerId="AD" clId="Web-{62830871-CE38-7E82-7648-7022540D8E9E}"/>
    <pc:docChg chg="modSld">
      <pc:chgData name="Darren Lim Shi-Cong" userId="S::e0407516@u.nus.edu::c5b0aa6f-147e-4ea3-8fc5-38e3e9a0344c" providerId="AD" clId="Web-{62830871-CE38-7E82-7648-7022540D8E9E}" dt="2022-03-31T06:24:55.122" v="57" actId="20577"/>
      <pc:docMkLst>
        <pc:docMk/>
      </pc:docMkLst>
      <pc:sldChg chg="modSp">
        <pc:chgData name="Darren Lim Shi-Cong" userId="S::e0407516@u.nus.edu::c5b0aa6f-147e-4ea3-8fc5-38e3e9a0344c" providerId="AD" clId="Web-{62830871-CE38-7E82-7648-7022540D8E9E}" dt="2022-03-31T06:24:55.122" v="57" actId="20577"/>
        <pc:sldMkLst>
          <pc:docMk/>
          <pc:sldMk cId="2995793749" sldId="329"/>
        </pc:sldMkLst>
        <pc:spChg chg="mod">
          <ac:chgData name="Darren Lim Shi-Cong" userId="S::e0407516@u.nus.edu::c5b0aa6f-147e-4ea3-8fc5-38e3e9a0344c" providerId="AD" clId="Web-{62830871-CE38-7E82-7648-7022540D8E9E}" dt="2022-03-31T06:23:59.699" v="46" actId="20577"/>
          <ac:spMkLst>
            <pc:docMk/>
            <pc:sldMk cId="2995793749" sldId="329"/>
            <ac:spMk id="812" creationId="{00000000-0000-0000-0000-000000000000}"/>
          </ac:spMkLst>
        </pc:spChg>
        <pc:spChg chg="mod">
          <ac:chgData name="Darren Lim Shi-Cong" userId="S::e0407516@u.nus.edu::c5b0aa6f-147e-4ea3-8fc5-38e3e9a0344c" providerId="AD" clId="Web-{62830871-CE38-7E82-7648-7022540D8E9E}" dt="2022-03-31T06:24:55.122" v="57" actId="20577"/>
          <ac:spMkLst>
            <pc:docMk/>
            <pc:sldMk cId="2995793749" sldId="329"/>
            <ac:spMk id="815" creationId="{00000000-0000-0000-0000-000000000000}"/>
          </ac:spMkLst>
        </pc:spChg>
      </pc:sldChg>
    </pc:docChg>
  </pc:docChgLst>
  <pc:docChgLst>
    <pc:chgData name="Darren Lim Shi-Cong" userId="S::e0407516@u.nus.edu::c5b0aa6f-147e-4ea3-8fc5-38e3e9a0344c" providerId="AD" clId="Web-{7CD6162A-5068-3736-B467-5EB93EF9313B}"/>
    <pc:docChg chg="addSld delSld modSld">
      <pc:chgData name="Darren Lim Shi-Cong" userId="S::e0407516@u.nus.edu::c5b0aa6f-147e-4ea3-8fc5-38e3e9a0344c" providerId="AD" clId="Web-{7CD6162A-5068-3736-B467-5EB93EF9313B}" dt="2022-03-19T14:26:59.483" v="541" actId="20577"/>
      <pc:docMkLst>
        <pc:docMk/>
      </pc:docMkLst>
      <pc:sldChg chg="modSp">
        <pc:chgData name="Darren Lim Shi-Cong" userId="S::e0407516@u.nus.edu::c5b0aa6f-147e-4ea3-8fc5-38e3e9a0344c" providerId="AD" clId="Web-{7CD6162A-5068-3736-B467-5EB93EF9313B}" dt="2022-03-19T13:35:40.241" v="67" actId="20577"/>
        <pc:sldMkLst>
          <pc:docMk/>
          <pc:sldMk cId="0" sldId="258"/>
        </pc:sldMkLst>
        <pc:spChg chg="mod">
          <ac:chgData name="Darren Lim Shi-Cong" userId="S::e0407516@u.nus.edu::c5b0aa6f-147e-4ea3-8fc5-38e3e9a0344c" providerId="AD" clId="Web-{7CD6162A-5068-3736-B467-5EB93EF9313B}" dt="2022-03-19T13:29:15.826" v="18" actId="20577"/>
          <ac:spMkLst>
            <pc:docMk/>
            <pc:sldMk cId="0" sldId="258"/>
            <ac:spMk id="90" creationId="{00000000-0000-0000-0000-000000000000}"/>
          </ac:spMkLst>
        </pc:spChg>
        <pc:spChg chg="mod">
          <ac:chgData name="Darren Lim Shi-Cong" userId="S::e0407516@u.nus.edu::c5b0aa6f-147e-4ea3-8fc5-38e3e9a0344c" providerId="AD" clId="Web-{7CD6162A-5068-3736-B467-5EB93EF9313B}" dt="2022-03-19T13:29:39.139" v="40" actId="20577"/>
          <ac:spMkLst>
            <pc:docMk/>
            <pc:sldMk cId="0" sldId="258"/>
            <ac:spMk id="97" creationId="{00000000-0000-0000-0000-000000000000}"/>
          </ac:spMkLst>
        </pc:spChg>
        <pc:spChg chg="mod">
          <ac:chgData name="Darren Lim Shi-Cong" userId="S::e0407516@u.nus.edu::c5b0aa6f-147e-4ea3-8fc5-38e3e9a0344c" providerId="AD" clId="Web-{7CD6162A-5068-3736-B467-5EB93EF9313B}" dt="2022-03-19T13:35:40.241" v="67" actId="20577"/>
          <ac:spMkLst>
            <pc:docMk/>
            <pc:sldMk cId="0" sldId="258"/>
            <ac:spMk id="104" creationId="{00000000-0000-0000-0000-000000000000}"/>
          </ac:spMkLst>
        </pc:spChg>
        <pc:spChg chg="mod">
          <ac:chgData name="Darren Lim Shi-Cong" userId="S::e0407516@u.nus.edu::c5b0aa6f-147e-4ea3-8fc5-38e3e9a0344c" providerId="AD" clId="Web-{7CD6162A-5068-3736-B467-5EB93EF9313B}" dt="2022-03-19T13:29:28.420" v="32" actId="20577"/>
          <ac:spMkLst>
            <pc:docMk/>
            <pc:sldMk cId="0" sldId="258"/>
            <ac:spMk id="119" creationId="{00000000-0000-0000-0000-000000000000}"/>
          </ac:spMkLst>
        </pc:spChg>
      </pc:sldChg>
      <pc:sldChg chg="addSp delSp modSp add">
        <pc:chgData name="Darren Lim Shi-Cong" userId="S::e0407516@u.nus.edu::c5b0aa6f-147e-4ea3-8fc5-38e3e9a0344c" providerId="AD" clId="Web-{7CD6162A-5068-3736-B467-5EB93EF9313B}" dt="2022-03-19T14:18:09.143" v="473" actId="20577"/>
        <pc:sldMkLst>
          <pc:docMk/>
          <pc:sldMk cId="774130739" sldId="309"/>
        </pc:sldMkLst>
        <pc:spChg chg="mod">
          <ac:chgData name="Darren Lim Shi-Cong" userId="S::e0407516@u.nus.edu::c5b0aa6f-147e-4ea3-8fc5-38e3e9a0344c" providerId="AD" clId="Web-{7CD6162A-5068-3736-B467-5EB93EF9313B}" dt="2022-03-19T14:01:04.649" v="125" actId="20577"/>
          <ac:spMkLst>
            <pc:docMk/>
            <pc:sldMk cId="774130739" sldId="309"/>
            <ac:spMk id="694" creationId="{00000000-0000-0000-0000-000000000000}"/>
          </ac:spMkLst>
        </pc:spChg>
        <pc:spChg chg="del mod">
          <ac:chgData name="Darren Lim Shi-Cong" userId="S::e0407516@u.nus.edu::c5b0aa6f-147e-4ea3-8fc5-38e3e9a0344c" providerId="AD" clId="Web-{7CD6162A-5068-3736-B467-5EB93EF9313B}" dt="2022-03-19T14:11:42.445" v="332"/>
          <ac:spMkLst>
            <pc:docMk/>
            <pc:sldMk cId="774130739" sldId="309"/>
            <ac:spMk id="703" creationId="{00000000-0000-0000-0000-000000000000}"/>
          </ac:spMkLst>
        </pc:spChg>
        <pc:spChg chg="mod">
          <ac:chgData name="Darren Lim Shi-Cong" userId="S::e0407516@u.nus.edu::c5b0aa6f-147e-4ea3-8fc5-38e3e9a0344c" providerId="AD" clId="Web-{7CD6162A-5068-3736-B467-5EB93EF9313B}" dt="2022-03-19T14:17:17.141" v="436" actId="14100"/>
          <ac:spMkLst>
            <pc:docMk/>
            <pc:sldMk cId="774130739" sldId="309"/>
            <ac:spMk id="704" creationId="{00000000-0000-0000-0000-000000000000}"/>
          </ac:spMkLst>
        </pc:spChg>
        <pc:spChg chg="mod">
          <ac:chgData name="Darren Lim Shi-Cong" userId="S::e0407516@u.nus.edu::c5b0aa6f-147e-4ea3-8fc5-38e3e9a0344c" providerId="AD" clId="Web-{7CD6162A-5068-3736-B467-5EB93EF9313B}" dt="2022-03-19T14:12:46.588" v="338" actId="20577"/>
          <ac:spMkLst>
            <pc:docMk/>
            <pc:sldMk cId="774130739" sldId="309"/>
            <ac:spMk id="713" creationId="{00000000-0000-0000-0000-000000000000}"/>
          </ac:spMkLst>
        </pc:spChg>
        <pc:spChg chg="mod">
          <ac:chgData name="Darren Lim Shi-Cong" userId="S::e0407516@u.nus.edu::c5b0aa6f-147e-4ea3-8fc5-38e3e9a0344c" providerId="AD" clId="Web-{7CD6162A-5068-3736-B467-5EB93EF9313B}" dt="2022-03-19T14:14:28.544" v="374" actId="20577"/>
          <ac:spMkLst>
            <pc:docMk/>
            <pc:sldMk cId="774130739" sldId="309"/>
            <ac:spMk id="714" creationId="{00000000-0000-0000-0000-000000000000}"/>
          </ac:spMkLst>
        </pc:spChg>
        <pc:spChg chg="mod">
          <ac:chgData name="Darren Lim Shi-Cong" userId="S::e0407516@u.nus.edu::c5b0aa6f-147e-4ea3-8fc5-38e3e9a0344c" providerId="AD" clId="Web-{7CD6162A-5068-3736-B467-5EB93EF9313B}" dt="2022-03-19T14:12:35.337" v="337" actId="20577"/>
          <ac:spMkLst>
            <pc:docMk/>
            <pc:sldMk cId="774130739" sldId="309"/>
            <ac:spMk id="723" creationId="{00000000-0000-0000-0000-000000000000}"/>
          </ac:spMkLst>
        </pc:spChg>
        <pc:spChg chg="mod">
          <ac:chgData name="Darren Lim Shi-Cong" userId="S::e0407516@u.nus.edu::c5b0aa6f-147e-4ea3-8fc5-38e3e9a0344c" providerId="AD" clId="Web-{7CD6162A-5068-3736-B467-5EB93EF9313B}" dt="2022-03-19T14:17:21.876" v="437" actId="14100"/>
          <ac:spMkLst>
            <pc:docMk/>
            <pc:sldMk cId="774130739" sldId="309"/>
            <ac:spMk id="724" creationId="{00000000-0000-0000-0000-000000000000}"/>
          </ac:spMkLst>
        </pc:spChg>
        <pc:spChg chg="del mod topLvl">
          <ac:chgData name="Darren Lim Shi-Cong" userId="S::e0407516@u.nus.edu::c5b0aa6f-147e-4ea3-8fc5-38e3e9a0344c" providerId="AD" clId="Web-{7CD6162A-5068-3736-B467-5EB93EF9313B}" dt="2022-03-19T14:12:04.102" v="334"/>
          <ac:spMkLst>
            <pc:docMk/>
            <pc:sldMk cId="774130739" sldId="309"/>
            <ac:spMk id="730" creationId="{00000000-0000-0000-0000-000000000000}"/>
          </ac:spMkLst>
        </pc:spChg>
        <pc:spChg chg="mod topLvl">
          <ac:chgData name="Darren Lim Shi-Cong" userId="S::e0407516@u.nus.edu::c5b0aa6f-147e-4ea3-8fc5-38e3e9a0344c" providerId="AD" clId="Web-{7CD6162A-5068-3736-B467-5EB93EF9313B}" dt="2022-03-19T14:18:09.143" v="473" actId="20577"/>
          <ac:spMkLst>
            <pc:docMk/>
            <pc:sldMk cId="774130739" sldId="309"/>
            <ac:spMk id="731" creationId="{00000000-0000-0000-0000-000000000000}"/>
          </ac:spMkLst>
        </pc:spChg>
        <pc:spChg chg="mod topLvl">
          <ac:chgData name="Darren Lim Shi-Cong" userId="S::e0407516@u.nus.edu::c5b0aa6f-147e-4ea3-8fc5-38e3e9a0344c" providerId="AD" clId="Web-{7CD6162A-5068-3736-B467-5EB93EF9313B}" dt="2022-03-19T14:15:52.249" v="394" actId="1076"/>
          <ac:spMkLst>
            <pc:docMk/>
            <pc:sldMk cId="774130739" sldId="309"/>
            <ac:spMk id="732" creationId="{00000000-0000-0000-0000-000000000000}"/>
          </ac:spMkLst>
        </pc:spChg>
        <pc:spChg chg="mod topLvl">
          <ac:chgData name="Darren Lim Shi-Cong" userId="S::e0407516@u.nus.edu::c5b0aa6f-147e-4ea3-8fc5-38e3e9a0344c" providerId="AD" clId="Web-{7CD6162A-5068-3736-B467-5EB93EF9313B}" dt="2022-03-19T14:15:52.280" v="396" actId="1076"/>
          <ac:spMkLst>
            <pc:docMk/>
            <pc:sldMk cId="774130739" sldId="309"/>
            <ac:spMk id="735" creationId="{00000000-0000-0000-0000-000000000000}"/>
          </ac:spMkLst>
        </pc:spChg>
        <pc:grpChg chg="add">
          <ac:chgData name="Darren Lim Shi-Cong" userId="S::e0407516@u.nus.edu::c5b0aa6f-147e-4ea3-8fc5-38e3e9a0344c" providerId="AD" clId="Web-{7CD6162A-5068-3736-B467-5EB93EF9313B}" dt="2022-03-19T14:12:28.993" v="335"/>
          <ac:grpSpMkLst>
            <pc:docMk/>
            <pc:sldMk cId="774130739" sldId="309"/>
            <ac:grpSpMk id="2" creationId="{588E3BBC-220B-4F58-87CD-76D4A78D78C3}"/>
          </ac:grpSpMkLst>
        </pc:grpChg>
        <pc:grpChg chg="del">
          <ac:chgData name="Darren Lim Shi-Cong" userId="S::e0407516@u.nus.edu::c5b0aa6f-147e-4ea3-8fc5-38e3e9a0344c" providerId="AD" clId="Web-{7CD6162A-5068-3736-B467-5EB93EF9313B}" dt="2022-03-19T14:15:03.091" v="380"/>
          <ac:grpSpMkLst>
            <pc:docMk/>
            <pc:sldMk cId="774130739" sldId="309"/>
            <ac:grpSpMk id="712" creationId="{00000000-0000-0000-0000-000000000000}"/>
          </ac:grpSpMkLst>
        </pc:grpChg>
        <pc:grpChg chg="mod">
          <ac:chgData name="Darren Lim Shi-Cong" userId="S::e0407516@u.nus.edu::c5b0aa6f-147e-4ea3-8fc5-38e3e9a0344c" providerId="AD" clId="Web-{7CD6162A-5068-3736-B467-5EB93EF9313B}" dt="2022-03-19T14:15:17.904" v="382" actId="1076"/>
          <ac:grpSpMkLst>
            <pc:docMk/>
            <pc:sldMk cId="774130739" sldId="309"/>
            <ac:grpSpMk id="722" creationId="{00000000-0000-0000-0000-000000000000}"/>
          </ac:grpSpMkLst>
        </pc:grpChg>
        <pc:grpChg chg="del">
          <ac:chgData name="Darren Lim Shi-Cong" userId="S::e0407516@u.nus.edu::c5b0aa6f-147e-4ea3-8fc5-38e3e9a0344c" providerId="AD" clId="Web-{7CD6162A-5068-3736-B467-5EB93EF9313B}" dt="2022-03-19T14:11:59.368" v="333"/>
          <ac:grpSpMkLst>
            <pc:docMk/>
            <pc:sldMk cId="774130739" sldId="309"/>
            <ac:grpSpMk id="729" creationId="{00000000-0000-0000-0000-000000000000}"/>
          </ac:grpSpMkLst>
        </pc:grpChg>
        <pc:cxnChg chg="mod">
          <ac:chgData name="Darren Lim Shi-Cong" userId="S::e0407516@u.nus.edu::c5b0aa6f-147e-4ea3-8fc5-38e3e9a0344c" providerId="AD" clId="Web-{7CD6162A-5068-3736-B467-5EB93EF9313B}" dt="2022-03-19T14:11:42.445" v="332"/>
          <ac:cxnSpMkLst>
            <pc:docMk/>
            <pc:sldMk cId="774130739" sldId="309"/>
            <ac:cxnSpMk id="706" creationId="{00000000-0000-0000-0000-000000000000}"/>
          </ac:cxnSpMkLst>
        </pc:cxnChg>
        <pc:cxnChg chg="mod">
          <ac:chgData name="Darren Lim Shi-Cong" userId="S::e0407516@u.nus.edu::c5b0aa6f-147e-4ea3-8fc5-38e3e9a0344c" providerId="AD" clId="Web-{7CD6162A-5068-3736-B467-5EB93EF9313B}" dt="2022-03-19T14:17:17.141" v="436" actId="14100"/>
          <ac:cxnSpMkLst>
            <pc:docMk/>
            <pc:sldMk cId="774130739" sldId="309"/>
            <ac:cxnSpMk id="707" creationId="{00000000-0000-0000-0000-000000000000}"/>
          </ac:cxnSpMkLst>
        </pc:cxnChg>
        <pc:cxnChg chg="mod">
          <ac:chgData name="Darren Lim Shi-Cong" userId="S::e0407516@u.nus.edu::c5b0aa6f-147e-4ea3-8fc5-38e3e9a0344c" providerId="AD" clId="Web-{7CD6162A-5068-3736-B467-5EB93EF9313B}" dt="2022-03-19T14:15:03.091" v="380"/>
          <ac:cxnSpMkLst>
            <pc:docMk/>
            <pc:sldMk cId="774130739" sldId="309"/>
            <ac:cxnSpMk id="716" creationId="{00000000-0000-0000-0000-000000000000}"/>
          </ac:cxnSpMkLst>
        </pc:cxnChg>
        <pc:cxnChg chg="mod">
          <ac:chgData name="Darren Lim Shi-Cong" userId="S::e0407516@u.nus.edu::c5b0aa6f-147e-4ea3-8fc5-38e3e9a0344c" providerId="AD" clId="Web-{7CD6162A-5068-3736-B467-5EB93EF9313B}" dt="2022-03-19T14:15:03.091" v="380"/>
          <ac:cxnSpMkLst>
            <pc:docMk/>
            <pc:sldMk cId="774130739" sldId="309"/>
            <ac:cxnSpMk id="717" creationId="{00000000-0000-0000-0000-000000000000}"/>
          </ac:cxnSpMkLst>
        </pc:cxnChg>
        <pc:cxnChg chg="mod">
          <ac:chgData name="Darren Lim Shi-Cong" userId="S::e0407516@u.nus.edu::c5b0aa6f-147e-4ea3-8fc5-38e3e9a0344c" providerId="AD" clId="Web-{7CD6162A-5068-3736-B467-5EB93EF9313B}" dt="2022-03-19T14:17:21.876" v="437" actId="14100"/>
          <ac:cxnSpMkLst>
            <pc:docMk/>
            <pc:sldMk cId="774130739" sldId="309"/>
            <ac:cxnSpMk id="727" creationId="{00000000-0000-0000-0000-000000000000}"/>
          </ac:cxnSpMkLst>
        </pc:cxnChg>
        <pc:cxnChg chg="mod topLvl">
          <ac:chgData name="Darren Lim Shi-Cong" userId="S::e0407516@u.nus.edu::c5b0aa6f-147e-4ea3-8fc5-38e3e9a0344c" providerId="AD" clId="Web-{7CD6162A-5068-3736-B467-5EB93EF9313B}" dt="2022-03-19T14:15:52.264" v="395" actId="1076"/>
          <ac:cxnSpMkLst>
            <pc:docMk/>
            <pc:sldMk cId="774130739" sldId="309"/>
            <ac:cxnSpMk id="733" creationId="{00000000-0000-0000-0000-000000000000}"/>
          </ac:cxnSpMkLst>
        </pc:cxnChg>
        <pc:cxnChg chg="mod topLvl">
          <ac:chgData name="Darren Lim Shi-Cong" userId="S::e0407516@u.nus.edu::c5b0aa6f-147e-4ea3-8fc5-38e3e9a0344c" providerId="AD" clId="Web-{7CD6162A-5068-3736-B467-5EB93EF9313B}" dt="2022-03-19T14:17:05.735" v="434" actId="14100"/>
          <ac:cxnSpMkLst>
            <pc:docMk/>
            <pc:sldMk cId="774130739" sldId="309"/>
            <ac:cxnSpMk id="734" creationId="{00000000-0000-0000-0000-000000000000}"/>
          </ac:cxnSpMkLst>
        </pc:cxnChg>
      </pc:sldChg>
      <pc:sldChg chg="modSp add del replId">
        <pc:chgData name="Darren Lim Shi-Cong" userId="S::e0407516@u.nus.edu::c5b0aa6f-147e-4ea3-8fc5-38e3e9a0344c" providerId="AD" clId="Web-{7CD6162A-5068-3736-B467-5EB93EF9313B}" dt="2022-03-19T13:37:01.259" v="89"/>
        <pc:sldMkLst>
          <pc:docMk/>
          <pc:sldMk cId="1162599474" sldId="309"/>
        </pc:sldMkLst>
        <pc:spChg chg="mod">
          <ac:chgData name="Darren Lim Shi-Cong" userId="S::e0407516@u.nus.edu::c5b0aa6f-147e-4ea3-8fc5-38e3e9a0344c" providerId="AD" clId="Web-{7CD6162A-5068-3736-B467-5EB93EF9313B}" dt="2022-03-19T13:36:07.320" v="84" actId="20577"/>
          <ac:spMkLst>
            <pc:docMk/>
            <pc:sldMk cId="1162599474" sldId="309"/>
            <ac:spMk id="508" creationId="{00000000-0000-0000-0000-000000000000}"/>
          </ac:spMkLst>
        </pc:spChg>
      </pc:sldChg>
      <pc:sldChg chg="modSp add del">
        <pc:chgData name="Darren Lim Shi-Cong" userId="S::e0407516@u.nus.edu::c5b0aa6f-147e-4ea3-8fc5-38e3e9a0344c" providerId="AD" clId="Web-{7CD6162A-5068-3736-B467-5EB93EF9313B}" dt="2022-03-19T13:58:58.615" v="113"/>
        <pc:sldMkLst>
          <pc:docMk/>
          <pc:sldMk cId="142057262" sldId="310"/>
        </pc:sldMkLst>
        <pc:spChg chg="mod">
          <ac:chgData name="Darren Lim Shi-Cong" userId="S::e0407516@u.nus.edu::c5b0aa6f-147e-4ea3-8fc5-38e3e9a0344c" providerId="AD" clId="Web-{7CD6162A-5068-3736-B467-5EB93EF9313B}" dt="2022-03-19T13:37:25.931" v="99" actId="20577"/>
          <ac:spMkLst>
            <pc:docMk/>
            <pc:sldMk cId="142057262" sldId="310"/>
            <ac:spMk id="1141" creationId="{00000000-0000-0000-0000-000000000000}"/>
          </ac:spMkLst>
        </pc:spChg>
      </pc:sldChg>
      <pc:sldChg chg="modSp add">
        <pc:chgData name="Darren Lim Shi-Cong" userId="S::e0407516@u.nus.edu::c5b0aa6f-147e-4ea3-8fc5-38e3e9a0344c" providerId="AD" clId="Web-{7CD6162A-5068-3736-B467-5EB93EF9313B}" dt="2022-03-19T14:26:59.483" v="541" actId="20577"/>
        <pc:sldMkLst>
          <pc:docMk/>
          <pc:sldMk cId="965234487" sldId="310"/>
        </pc:sldMkLst>
        <pc:spChg chg="mod">
          <ac:chgData name="Darren Lim Shi-Cong" userId="S::e0407516@u.nus.edu::c5b0aa6f-147e-4ea3-8fc5-38e3e9a0344c" providerId="AD" clId="Web-{7CD6162A-5068-3736-B467-5EB93EF9313B}" dt="2022-03-19T14:26:59.483" v="541" actId="20577"/>
          <ac:spMkLst>
            <pc:docMk/>
            <pc:sldMk cId="965234487" sldId="310"/>
            <ac:spMk id="694" creationId="{00000000-0000-0000-0000-000000000000}"/>
          </ac:spMkLst>
        </pc:spChg>
        <pc:spChg chg="mod">
          <ac:chgData name="Darren Lim Shi-Cong" userId="S::e0407516@u.nus.edu::c5b0aa6f-147e-4ea3-8fc5-38e3e9a0344c" providerId="AD" clId="Web-{7CD6162A-5068-3736-B467-5EB93EF9313B}" dt="2022-03-19T14:18:55.347" v="493" actId="20577"/>
          <ac:spMkLst>
            <pc:docMk/>
            <pc:sldMk cId="965234487" sldId="310"/>
            <ac:spMk id="704" creationId="{00000000-0000-0000-0000-000000000000}"/>
          </ac:spMkLst>
        </pc:spChg>
        <pc:spChg chg="mod">
          <ac:chgData name="Darren Lim Shi-Cong" userId="S::e0407516@u.nus.edu::c5b0aa6f-147e-4ea3-8fc5-38e3e9a0344c" providerId="AD" clId="Web-{7CD6162A-5068-3736-B467-5EB93EF9313B}" dt="2022-03-19T14:26:43.342" v="524" actId="20577"/>
          <ac:spMkLst>
            <pc:docMk/>
            <pc:sldMk cId="965234487" sldId="310"/>
            <ac:spMk id="731" creationId="{00000000-0000-0000-0000-000000000000}"/>
          </ac:spMkLst>
        </pc:spChg>
      </pc:sldChg>
      <pc:sldChg chg="modSp add del">
        <pc:chgData name="Darren Lim Shi-Cong" userId="S::e0407516@u.nus.edu::c5b0aa6f-147e-4ea3-8fc5-38e3e9a0344c" providerId="AD" clId="Web-{7CD6162A-5068-3736-B467-5EB93EF9313B}" dt="2022-03-19T13:59:13.006" v="115"/>
        <pc:sldMkLst>
          <pc:docMk/>
          <pc:sldMk cId="2628893225" sldId="311"/>
        </pc:sldMkLst>
        <pc:spChg chg="mod">
          <ac:chgData name="Darren Lim Shi-Cong" userId="S::e0407516@u.nus.edu::c5b0aa6f-147e-4ea3-8fc5-38e3e9a0344c" providerId="AD" clId="Web-{7CD6162A-5068-3736-B467-5EB93EF9313B}" dt="2022-03-19T13:37:44.776" v="111" actId="20577"/>
          <ac:spMkLst>
            <pc:docMk/>
            <pc:sldMk cId="2628893225" sldId="311"/>
            <ac:spMk id="1141" creationId="{00000000-0000-0000-0000-000000000000}"/>
          </ac:spMkLst>
        </pc:spChg>
      </pc:sldChg>
      <pc:sldChg chg="modSp add">
        <pc:chgData name="Darren Lim Shi-Cong" userId="S::e0407516@u.nus.edu::c5b0aa6f-147e-4ea3-8fc5-38e3e9a0344c" providerId="AD" clId="Web-{7CD6162A-5068-3736-B467-5EB93EF9313B}" dt="2022-03-19T14:01:23.744" v="131" actId="20577"/>
        <pc:sldMkLst>
          <pc:docMk/>
          <pc:sldMk cId="3905325342" sldId="311"/>
        </pc:sldMkLst>
        <pc:spChg chg="mod">
          <ac:chgData name="Darren Lim Shi-Cong" userId="S::e0407516@u.nus.edu::c5b0aa6f-147e-4ea3-8fc5-38e3e9a0344c" providerId="AD" clId="Web-{7CD6162A-5068-3736-B467-5EB93EF9313B}" dt="2022-03-19T14:01:23.744" v="131" actId="20577"/>
          <ac:spMkLst>
            <pc:docMk/>
            <pc:sldMk cId="3905325342" sldId="311"/>
            <ac:spMk id="694" creationId="{00000000-0000-0000-0000-000000000000}"/>
          </ac:spMkLst>
        </pc:spChg>
      </pc:sldChg>
      <pc:sldChg chg="modSp add del">
        <pc:chgData name="Darren Lim Shi-Cong" userId="S::e0407516@u.nus.edu::c5b0aa6f-147e-4ea3-8fc5-38e3e9a0344c" providerId="AD" clId="Web-{7CD6162A-5068-3736-B467-5EB93EF9313B}" dt="2022-03-19T13:59:01.662" v="114"/>
        <pc:sldMkLst>
          <pc:docMk/>
          <pc:sldMk cId="1756516470" sldId="312"/>
        </pc:sldMkLst>
        <pc:spChg chg="mod">
          <ac:chgData name="Darren Lim Shi-Cong" userId="S::e0407516@u.nus.edu::c5b0aa6f-147e-4ea3-8fc5-38e3e9a0344c" providerId="AD" clId="Web-{7CD6162A-5068-3736-B467-5EB93EF9313B}" dt="2022-03-19T13:37:30.775" v="103" actId="20577"/>
          <ac:spMkLst>
            <pc:docMk/>
            <pc:sldMk cId="1756516470" sldId="312"/>
            <ac:spMk id="1141" creationId="{00000000-0000-0000-0000-000000000000}"/>
          </ac:spMkLst>
        </pc:spChg>
      </pc:sldChg>
      <pc:sldChg chg="modSp add">
        <pc:chgData name="Darren Lim Shi-Cong" userId="S::e0407516@u.nus.edu::c5b0aa6f-147e-4ea3-8fc5-38e3e9a0344c" providerId="AD" clId="Web-{7CD6162A-5068-3736-B467-5EB93EF9313B}" dt="2022-03-19T14:01:57.838" v="142" actId="20577"/>
        <pc:sldMkLst>
          <pc:docMk/>
          <pc:sldMk cId="1834504626" sldId="312"/>
        </pc:sldMkLst>
        <pc:spChg chg="mod">
          <ac:chgData name="Darren Lim Shi-Cong" userId="S::e0407516@u.nus.edu::c5b0aa6f-147e-4ea3-8fc5-38e3e9a0344c" providerId="AD" clId="Web-{7CD6162A-5068-3736-B467-5EB93EF9313B}" dt="2022-03-19T14:01:57.838" v="142" actId="20577"/>
          <ac:spMkLst>
            <pc:docMk/>
            <pc:sldMk cId="1834504626" sldId="312"/>
            <ac:spMk id="694" creationId="{00000000-0000-0000-0000-000000000000}"/>
          </ac:spMkLst>
        </pc:spChg>
      </pc:sldChg>
      <pc:sldChg chg="modSp add del">
        <pc:chgData name="Darren Lim Shi-Cong" userId="S::e0407516@u.nus.edu::c5b0aa6f-147e-4ea3-8fc5-38e3e9a0344c" providerId="AD" clId="Web-{7CD6162A-5068-3736-B467-5EB93EF9313B}" dt="2022-03-19T13:58:52.428" v="112"/>
        <pc:sldMkLst>
          <pc:docMk/>
          <pc:sldMk cId="4011269825" sldId="313"/>
        </pc:sldMkLst>
        <pc:spChg chg="mod">
          <ac:chgData name="Darren Lim Shi-Cong" userId="S::e0407516@u.nus.edu::c5b0aa6f-147e-4ea3-8fc5-38e3e9a0344c" providerId="AD" clId="Web-{7CD6162A-5068-3736-B467-5EB93EF9313B}" dt="2022-03-19T13:37:16.322" v="94" actId="20577"/>
          <ac:spMkLst>
            <pc:docMk/>
            <pc:sldMk cId="4011269825" sldId="313"/>
            <ac:spMk id="1141" creationId="{00000000-0000-0000-0000-000000000000}"/>
          </ac:spMkLst>
        </pc:spChg>
      </pc:sldChg>
    </pc:docChg>
  </pc:docChgLst>
  <pc:docChgLst>
    <pc:chgData name="Goh Kheng Xi, Jevan" userId="S::e0406787@u.nus.edu::38b6b64c-cecc-4b78-9228-4ca68902885d" providerId="AD" clId="Web-{2C32D6E4-1F52-6DCD-FD77-5F44C282B7FC}"/>
    <pc:docChg chg="modSld">
      <pc:chgData name="Goh Kheng Xi, Jevan" userId="S::e0406787@u.nus.edu::38b6b64c-cecc-4b78-9228-4ca68902885d" providerId="AD" clId="Web-{2C32D6E4-1F52-6DCD-FD77-5F44C282B7FC}" dt="2022-03-30T06:39:17.740" v="3" actId="20577"/>
      <pc:docMkLst>
        <pc:docMk/>
      </pc:docMkLst>
      <pc:sldChg chg="addSp modSp">
        <pc:chgData name="Goh Kheng Xi, Jevan" userId="S::e0406787@u.nus.edu::38b6b64c-cecc-4b78-9228-4ca68902885d" providerId="AD" clId="Web-{2C32D6E4-1F52-6DCD-FD77-5F44C282B7FC}" dt="2022-03-30T06:39:17.740" v="3" actId="20577"/>
        <pc:sldMkLst>
          <pc:docMk/>
          <pc:sldMk cId="0" sldId="272"/>
        </pc:sldMkLst>
        <pc:spChg chg="add mod">
          <ac:chgData name="Goh Kheng Xi, Jevan" userId="S::e0406787@u.nus.edu::38b6b64c-cecc-4b78-9228-4ca68902885d" providerId="AD" clId="Web-{2C32D6E4-1F52-6DCD-FD77-5F44C282B7FC}" dt="2022-03-30T06:39:14.037" v="2" actId="1076"/>
          <ac:spMkLst>
            <pc:docMk/>
            <pc:sldMk cId="0" sldId="272"/>
            <ac:spMk id="2" creationId="{AAED417B-0208-8243-9012-5122CC45556D}"/>
          </ac:spMkLst>
        </pc:spChg>
        <pc:spChg chg="mod">
          <ac:chgData name="Goh Kheng Xi, Jevan" userId="S::e0406787@u.nus.edu::38b6b64c-cecc-4b78-9228-4ca68902885d" providerId="AD" clId="Web-{2C32D6E4-1F52-6DCD-FD77-5F44C282B7FC}" dt="2022-03-30T06:39:17.740" v="3" actId="20577"/>
          <ac:spMkLst>
            <pc:docMk/>
            <pc:sldMk cId="0" sldId="272"/>
            <ac:spMk id="810" creationId="{00000000-0000-0000-0000-000000000000}"/>
          </ac:spMkLst>
        </pc:spChg>
      </pc:sldChg>
    </pc:docChg>
  </pc:docChgLst>
  <pc:docChgLst>
    <pc:chgData name="Darren Lim Shi-Cong" userId="S::e0407516@u.nus.edu::c5b0aa6f-147e-4ea3-8fc5-38e3e9a0344c" providerId="AD" clId="Web-{4C9C4C66-6CE9-0E13-03C5-3A702A254386}"/>
    <pc:docChg chg="modSld">
      <pc:chgData name="Darren Lim Shi-Cong" userId="S::e0407516@u.nus.edu::c5b0aa6f-147e-4ea3-8fc5-38e3e9a0344c" providerId="AD" clId="Web-{4C9C4C66-6CE9-0E13-03C5-3A702A254386}" dt="2022-04-01T03:01:20.570" v="5" actId="20577"/>
      <pc:docMkLst>
        <pc:docMk/>
      </pc:docMkLst>
      <pc:sldChg chg="modSp">
        <pc:chgData name="Darren Lim Shi-Cong" userId="S::e0407516@u.nus.edu::c5b0aa6f-147e-4ea3-8fc5-38e3e9a0344c" providerId="AD" clId="Web-{4C9C4C66-6CE9-0E13-03C5-3A702A254386}" dt="2022-04-01T03:01:20.570" v="5" actId="20577"/>
        <pc:sldMkLst>
          <pc:docMk/>
          <pc:sldMk cId="3069706176" sldId="323"/>
        </pc:sldMkLst>
        <pc:spChg chg="mod">
          <ac:chgData name="Darren Lim Shi-Cong" userId="S::e0407516@u.nus.edu::c5b0aa6f-147e-4ea3-8fc5-38e3e9a0344c" providerId="AD" clId="Web-{4C9C4C66-6CE9-0E13-03C5-3A702A254386}" dt="2022-04-01T03:01:20.570" v="5" actId="20577"/>
          <ac:spMkLst>
            <pc:docMk/>
            <pc:sldMk cId="3069706176" sldId="323"/>
            <ac:spMk id="508" creationId="{00000000-0000-0000-0000-000000000000}"/>
          </ac:spMkLst>
        </pc:spChg>
      </pc:sldChg>
    </pc:docChg>
  </pc:docChgLst>
  <pc:docChgLst>
    <pc:chgData name="Darren Lim Shi-Cong" userId="S::e0407516@u.nus.edu::c5b0aa6f-147e-4ea3-8fc5-38e3e9a0344c" providerId="AD" clId="Web-{DE98791E-54DE-A588-E60E-1245553DB85A}"/>
    <pc:docChg chg="addSld modSld sldOrd">
      <pc:chgData name="Darren Lim Shi-Cong" userId="S::e0407516@u.nus.edu::c5b0aa6f-147e-4ea3-8fc5-38e3e9a0344c" providerId="AD" clId="Web-{DE98791E-54DE-A588-E60E-1245553DB85A}" dt="2022-03-05T16:51:23.172" v="91" actId="20577"/>
      <pc:docMkLst>
        <pc:docMk/>
      </pc:docMkLst>
      <pc:sldChg chg="mod modShow">
        <pc:chgData name="Darren Lim Shi-Cong" userId="S::e0407516@u.nus.edu::c5b0aa6f-147e-4ea3-8fc5-38e3e9a0344c" providerId="AD" clId="Web-{DE98791E-54DE-A588-E60E-1245553DB85A}" dt="2022-03-05T16:36:22.916" v="38"/>
        <pc:sldMkLst>
          <pc:docMk/>
          <pc:sldMk cId="0" sldId="256"/>
        </pc:sldMkLst>
      </pc:sldChg>
      <pc:sldChg chg="mod ord modShow">
        <pc:chgData name="Darren Lim Shi-Cong" userId="S::e0407516@u.nus.edu::c5b0aa6f-147e-4ea3-8fc5-38e3e9a0344c" providerId="AD" clId="Web-{DE98791E-54DE-A588-E60E-1245553DB85A}" dt="2022-03-05T16:36:32.385" v="40"/>
        <pc:sldMkLst>
          <pc:docMk/>
          <pc:sldMk cId="0" sldId="257"/>
        </pc:sldMkLst>
      </pc:sldChg>
      <pc:sldChg chg="modSp">
        <pc:chgData name="Darren Lim Shi-Cong" userId="S::e0407516@u.nus.edu::c5b0aa6f-147e-4ea3-8fc5-38e3e9a0344c" providerId="AD" clId="Web-{DE98791E-54DE-A588-E60E-1245553DB85A}" dt="2022-03-05T16:51:23.172" v="91" actId="20577"/>
        <pc:sldMkLst>
          <pc:docMk/>
          <pc:sldMk cId="0" sldId="258"/>
        </pc:sldMkLst>
        <pc:spChg chg="mod">
          <ac:chgData name="Darren Lim Shi-Cong" userId="S::e0407516@u.nus.edu::c5b0aa6f-147e-4ea3-8fc5-38e3e9a0344c" providerId="AD" clId="Web-{DE98791E-54DE-A588-E60E-1245553DB85A}" dt="2022-03-05T16:51:23.172" v="91" actId="20577"/>
          <ac:spMkLst>
            <pc:docMk/>
            <pc:sldMk cId="0" sldId="258"/>
            <ac:spMk id="88" creationId="{00000000-0000-0000-0000-000000000000}"/>
          </ac:spMkLst>
        </pc:spChg>
      </pc:sldChg>
      <pc:sldChg chg="modSp">
        <pc:chgData name="Darren Lim Shi-Cong" userId="S::e0407516@u.nus.edu::c5b0aa6f-147e-4ea3-8fc5-38e3e9a0344c" providerId="AD" clId="Web-{DE98791E-54DE-A588-E60E-1245553DB85A}" dt="2022-03-05T16:34:13.898" v="36" actId="20577"/>
        <pc:sldMkLst>
          <pc:docMk/>
          <pc:sldMk cId="378801432" sldId="291"/>
        </pc:sldMkLst>
        <pc:spChg chg="mod">
          <ac:chgData name="Darren Lim Shi-Cong" userId="S::e0407516@u.nus.edu::c5b0aa6f-147e-4ea3-8fc5-38e3e9a0344c" providerId="AD" clId="Web-{DE98791E-54DE-A588-E60E-1245553DB85A}" dt="2022-03-05T16:34:13.898" v="36" actId="20577"/>
          <ac:spMkLst>
            <pc:docMk/>
            <pc:sldMk cId="378801432" sldId="291"/>
            <ac:spMk id="65" creationId="{00000000-0000-0000-0000-000000000000}"/>
          </ac:spMkLst>
        </pc:spChg>
      </pc:sldChg>
      <pc:sldChg chg="addSp delSp modSp">
        <pc:chgData name="Darren Lim Shi-Cong" userId="S::e0407516@u.nus.edu::c5b0aa6f-147e-4ea3-8fc5-38e3e9a0344c" providerId="AD" clId="Web-{DE98791E-54DE-A588-E60E-1245553DB85A}" dt="2022-03-05T16:32:21.974" v="12"/>
        <pc:sldMkLst>
          <pc:docMk/>
          <pc:sldMk cId="777297049" sldId="292"/>
        </pc:sldMkLst>
        <pc:spChg chg="topLvl">
          <ac:chgData name="Darren Lim Shi-Cong" userId="S::e0407516@u.nus.edu::c5b0aa6f-147e-4ea3-8fc5-38e3e9a0344c" providerId="AD" clId="Web-{DE98791E-54DE-A588-E60E-1245553DB85A}" dt="2022-03-05T16:29:53.550" v="2"/>
          <ac:spMkLst>
            <pc:docMk/>
            <pc:sldMk cId="777297049" sldId="292"/>
            <ac:spMk id="518" creationId="{00000000-0000-0000-0000-000000000000}"/>
          </ac:spMkLst>
        </pc:spChg>
        <pc:spChg chg="topLvl">
          <ac:chgData name="Darren Lim Shi-Cong" userId="S::e0407516@u.nus.edu::c5b0aa6f-147e-4ea3-8fc5-38e3e9a0344c" providerId="AD" clId="Web-{DE98791E-54DE-A588-E60E-1245553DB85A}" dt="2022-03-05T16:29:53.550" v="2"/>
          <ac:spMkLst>
            <pc:docMk/>
            <pc:sldMk cId="777297049" sldId="292"/>
            <ac:spMk id="519" creationId="{00000000-0000-0000-0000-000000000000}"/>
          </ac:spMkLst>
        </pc:spChg>
        <pc:spChg chg="del mod topLvl">
          <ac:chgData name="Darren Lim Shi-Cong" userId="S::e0407516@u.nus.edu::c5b0aa6f-147e-4ea3-8fc5-38e3e9a0344c" providerId="AD" clId="Web-{DE98791E-54DE-A588-E60E-1245553DB85A}" dt="2022-03-05T16:29:58.487" v="3"/>
          <ac:spMkLst>
            <pc:docMk/>
            <pc:sldMk cId="777297049" sldId="292"/>
            <ac:spMk id="520" creationId="{00000000-0000-0000-0000-000000000000}"/>
          </ac:spMkLst>
        </pc:spChg>
        <pc:spChg chg="topLvl">
          <ac:chgData name="Darren Lim Shi-Cong" userId="S::e0407516@u.nus.edu::c5b0aa6f-147e-4ea3-8fc5-38e3e9a0344c" providerId="AD" clId="Web-{DE98791E-54DE-A588-E60E-1245553DB85A}" dt="2022-03-05T16:29:53.550" v="2"/>
          <ac:spMkLst>
            <pc:docMk/>
            <pc:sldMk cId="777297049" sldId="292"/>
            <ac:spMk id="521" creationId="{00000000-0000-0000-0000-000000000000}"/>
          </ac:spMkLst>
        </pc:spChg>
        <pc:spChg chg="topLvl">
          <ac:chgData name="Darren Lim Shi-Cong" userId="S::e0407516@u.nus.edu::c5b0aa6f-147e-4ea3-8fc5-38e3e9a0344c" providerId="AD" clId="Web-{DE98791E-54DE-A588-E60E-1245553DB85A}" dt="2022-03-05T16:30:47.379" v="5"/>
          <ac:spMkLst>
            <pc:docMk/>
            <pc:sldMk cId="777297049" sldId="292"/>
            <ac:spMk id="530" creationId="{00000000-0000-0000-0000-000000000000}"/>
          </ac:spMkLst>
        </pc:spChg>
        <pc:spChg chg="topLvl">
          <ac:chgData name="Darren Lim Shi-Cong" userId="S::e0407516@u.nus.edu::c5b0aa6f-147e-4ea3-8fc5-38e3e9a0344c" providerId="AD" clId="Web-{DE98791E-54DE-A588-E60E-1245553DB85A}" dt="2022-03-05T16:30:47.379" v="5"/>
          <ac:spMkLst>
            <pc:docMk/>
            <pc:sldMk cId="777297049" sldId="292"/>
            <ac:spMk id="531" creationId="{00000000-0000-0000-0000-000000000000}"/>
          </ac:spMkLst>
        </pc:spChg>
        <pc:spChg chg="del topLvl">
          <ac:chgData name="Darren Lim Shi-Cong" userId="S::e0407516@u.nus.edu::c5b0aa6f-147e-4ea3-8fc5-38e3e9a0344c" providerId="AD" clId="Web-{DE98791E-54DE-A588-E60E-1245553DB85A}" dt="2022-03-05T16:30:57.113" v="6"/>
          <ac:spMkLst>
            <pc:docMk/>
            <pc:sldMk cId="777297049" sldId="292"/>
            <ac:spMk id="532" creationId="{00000000-0000-0000-0000-000000000000}"/>
          </ac:spMkLst>
        </pc:spChg>
        <pc:spChg chg="topLvl">
          <ac:chgData name="Darren Lim Shi-Cong" userId="S::e0407516@u.nus.edu::c5b0aa6f-147e-4ea3-8fc5-38e3e9a0344c" providerId="AD" clId="Web-{DE98791E-54DE-A588-E60E-1245553DB85A}" dt="2022-03-05T16:30:47.379" v="5"/>
          <ac:spMkLst>
            <pc:docMk/>
            <pc:sldMk cId="777297049" sldId="292"/>
            <ac:spMk id="533" creationId="{00000000-0000-0000-0000-000000000000}"/>
          </ac:spMkLst>
        </pc:spChg>
        <pc:spChg chg="topLvl">
          <ac:chgData name="Darren Lim Shi-Cong" userId="S::e0407516@u.nus.edu::c5b0aa6f-147e-4ea3-8fc5-38e3e9a0344c" providerId="AD" clId="Web-{DE98791E-54DE-A588-E60E-1245553DB85A}" dt="2022-03-05T16:31:14.926" v="8"/>
          <ac:spMkLst>
            <pc:docMk/>
            <pc:sldMk cId="777297049" sldId="292"/>
            <ac:spMk id="536" creationId="{00000000-0000-0000-0000-000000000000}"/>
          </ac:spMkLst>
        </pc:spChg>
        <pc:spChg chg="topLvl">
          <ac:chgData name="Darren Lim Shi-Cong" userId="S::e0407516@u.nus.edu::c5b0aa6f-147e-4ea3-8fc5-38e3e9a0344c" providerId="AD" clId="Web-{DE98791E-54DE-A588-E60E-1245553DB85A}" dt="2022-03-05T16:31:14.926" v="8"/>
          <ac:spMkLst>
            <pc:docMk/>
            <pc:sldMk cId="777297049" sldId="292"/>
            <ac:spMk id="537" creationId="{00000000-0000-0000-0000-000000000000}"/>
          </ac:spMkLst>
        </pc:spChg>
        <pc:spChg chg="del topLvl">
          <ac:chgData name="Darren Lim Shi-Cong" userId="S::e0407516@u.nus.edu::c5b0aa6f-147e-4ea3-8fc5-38e3e9a0344c" providerId="AD" clId="Web-{DE98791E-54DE-A588-E60E-1245553DB85A}" dt="2022-03-05T16:31:22.442" v="9"/>
          <ac:spMkLst>
            <pc:docMk/>
            <pc:sldMk cId="777297049" sldId="292"/>
            <ac:spMk id="538" creationId="{00000000-0000-0000-0000-000000000000}"/>
          </ac:spMkLst>
        </pc:spChg>
        <pc:spChg chg="topLvl">
          <ac:chgData name="Darren Lim Shi-Cong" userId="S::e0407516@u.nus.edu::c5b0aa6f-147e-4ea3-8fc5-38e3e9a0344c" providerId="AD" clId="Web-{DE98791E-54DE-A588-E60E-1245553DB85A}" dt="2022-03-05T16:31:14.926" v="8"/>
          <ac:spMkLst>
            <pc:docMk/>
            <pc:sldMk cId="777297049" sldId="292"/>
            <ac:spMk id="539" creationId="{00000000-0000-0000-0000-000000000000}"/>
          </ac:spMkLst>
        </pc:spChg>
        <pc:grpChg chg="add">
          <ac:chgData name="Darren Lim Shi-Cong" userId="S::e0407516@u.nus.edu::c5b0aa6f-147e-4ea3-8fc5-38e3e9a0344c" providerId="AD" clId="Web-{DE98791E-54DE-A588-E60E-1245553DB85A}" dt="2022-03-05T16:30:20.738" v="4"/>
          <ac:grpSpMkLst>
            <pc:docMk/>
            <pc:sldMk cId="777297049" sldId="292"/>
            <ac:grpSpMk id="2" creationId="{D7BE7BF4-B452-4E99-95A8-F3A37298ABB7}"/>
          </ac:grpSpMkLst>
        </pc:grpChg>
        <pc:grpChg chg="add">
          <ac:chgData name="Darren Lim Shi-Cong" userId="S::e0407516@u.nus.edu::c5b0aa6f-147e-4ea3-8fc5-38e3e9a0344c" providerId="AD" clId="Web-{DE98791E-54DE-A588-E60E-1245553DB85A}" dt="2022-03-05T16:31:03.754" v="7"/>
          <ac:grpSpMkLst>
            <pc:docMk/>
            <pc:sldMk cId="777297049" sldId="292"/>
            <ac:grpSpMk id="3" creationId="{C396C8A3-D5A0-47F2-B714-42D4B0B9CA66}"/>
          </ac:grpSpMkLst>
        </pc:grpChg>
        <pc:grpChg chg="add">
          <ac:chgData name="Darren Lim Shi-Cong" userId="S::e0407516@u.nus.edu::c5b0aa6f-147e-4ea3-8fc5-38e3e9a0344c" providerId="AD" clId="Web-{DE98791E-54DE-A588-E60E-1245553DB85A}" dt="2022-03-05T16:32:21.974" v="12"/>
          <ac:grpSpMkLst>
            <pc:docMk/>
            <pc:sldMk cId="777297049" sldId="292"/>
            <ac:grpSpMk id="4" creationId="{55F2E8FE-4E8B-40F8-BCB9-60D7F1625F7F}"/>
          </ac:grpSpMkLst>
        </pc:grpChg>
        <pc:grpChg chg="add">
          <ac:chgData name="Darren Lim Shi-Cong" userId="S::e0407516@u.nus.edu::c5b0aa6f-147e-4ea3-8fc5-38e3e9a0344c" providerId="AD" clId="Web-{DE98791E-54DE-A588-E60E-1245553DB85A}" dt="2022-03-05T16:31:30.223" v="10"/>
          <ac:grpSpMkLst>
            <pc:docMk/>
            <pc:sldMk cId="777297049" sldId="292"/>
            <ac:grpSpMk id="9" creationId="{B34E59EF-3A7C-4C19-ACB2-B46C45B3E378}"/>
          </ac:grpSpMkLst>
        </pc:grpChg>
        <pc:grpChg chg="add">
          <ac:chgData name="Darren Lim Shi-Cong" userId="S::e0407516@u.nus.edu::c5b0aa6f-147e-4ea3-8fc5-38e3e9a0344c" providerId="AD" clId="Web-{DE98791E-54DE-A588-E60E-1245553DB85A}" dt="2022-03-05T16:31:37.724" v="11"/>
          <ac:grpSpMkLst>
            <pc:docMk/>
            <pc:sldMk cId="777297049" sldId="292"/>
            <ac:grpSpMk id="10" creationId="{97A80F1F-A294-414C-99CE-DA0554D5EDA7}"/>
          </ac:grpSpMkLst>
        </pc:grpChg>
        <pc:grpChg chg="del">
          <ac:chgData name="Darren Lim Shi-Cong" userId="S::e0407516@u.nus.edu::c5b0aa6f-147e-4ea3-8fc5-38e3e9a0344c" providerId="AD" clId="Web-{DE98791E-54DE-A588-E60E-1245553DB85A}" dt="2022-03-05T16:29:53.550" v="2"/>
          <ac:grpSpMkLst>
            <pc:docMk/>
            <pc:sldMk cId="777297049" sldId="292"/>
            <ac:grpSpMk id="516" creationId="{00000000-0000-0000-0000-000000000000}"/>
          </ac:grpSpMkLst>
        </pc:grpChg>
        <pc:grpChg chg="del">
          <ac:chgData name="Darren Lim Shi-Cong" userId="S::e0407516@u.nus.edu::c5b0aa6f-147e-4ea3-8fc5-38e3e9a0344c" providerId="AD" clId="Web-{DE98791E-54DE-A588-E60E-1245553DB85A}" dt="2022-03-05T16:30:47.379" v="5"/>
          <ac:grpSpMkLst>
            <pc:docMk/>
            <pc:sldMk cId="777297049" sldId="292"/>
            <ac:grpSpMk id="528" creationId="{00000000-0000-0000-0000-000000000000}"/>
          </ac:grpSpMkLst>
        </pc:grpChg>
        <pc:grpChg chg="del">
          <ac:chgData name="Darren Lim Shi-Cong" userId="S::e0407516@u.nus.edu::c5b0aa6f-147e-4ea3-8fc5-38e3e9a0344c" providerId="AD" clId="Web-{DE98791E-54DE-A588-E60E-1245553DB85A}" dt="2022-03-05T16:31:14.926" v="8"/>
          <ac:grpSpMkLst>
            <pc:docMk/>
            <pc:sldMk cId="777297049" sldId="292"/>
            <ac:grpSpMk id="534" creationId="{00000000-0000-0000-0000-000000000000}"/>
          </ac:grpSpMkLst>
        </pc:grpChg>
        <pc:cxnChg chg="topLvl">
          <ac:chgData name="Darren Lim Shi-Cong" userId="S::e0407516@u.nus.edu::c5b0aa6f-147e-4ea3-8fc5-38e3e9a0344c" providerId="AD" clId="Web-{DE98791E-54DE-A588-E60E-1245553DB85A}" dt="2022-03-05T16:29:53.550" v="2"/>
          <ac:cxnSpMkLst>
            <pc:docMk/>
            <pc:sldMk cId="777297049" sldId="292"/>
            <ac:cxnSpMk id="517" creationId="{00000000-0000-0000-0000-000000000000}"/>
          </ac:cxnSpMkLst>
        </pc:cxnChg>
        <pc:cxnChg chg="topLvl">
          <ac:chgData name="Darren Lim Shi-Cong" userId="S::e0407516@u.nus.edu::c5b0aa6f-147e-4ea3-8fc5-38e3e9a0344c" providerId="AD" clId="Web-{DE98791E-54DE-A588-E60E-1245553DB85A}" dt="2022-03-05T16:30:47.379" v="5"/>
          <ac:cxnSpMkLst>
            <pc:docMk/>
            <pc:sldMk cId="777297049" sldId="292"/>
            <ac:cxnSpMk id="529" creationId="{00000000-0000-0000-0000-000000000000}"/>
          </ac:cxnSpMkLst>
        </pc:cxnChg>
        <pc:cxnChg chg="topLvl">
          <ac:chgData name="Darren Lim Shi-Cong" userId="S::e0407516@u.nus.edu::c5b0aa6f-147e-4ea3-8fc5-38e3e9a0344c" providerId="AD" clId="Web-{DE98791E-54DE-A588-E60E-1245553DB85A}" dt="2022-03-05T16:31:14.926" v="8"/>
          <ac:cxnSpMkLst>
            <pc:docMk/>
            <pc:sldMk cId="777297049" sldId="292"/>
            <ac:cxnSpMk id="535" creationId="{00000000-0000-0000-0000-000000000000}"/>
          </ac:cxnSpMkLst>
        </pc:cxnChg>
      </pc:sldChg>
      <pc:sldChg chg="modSp">
        <pc:chgData name="Darren Lim Shi-Cong" userId="S::e0407516@u.nus.edu::c5b0aa6f-147e-4ea3-8fc5-38e3e9a0344c" providerId="AD" clId="Web-{DE98791E-54DE-A588-E60E-1245553DB85A}" dt="2022-03-05T16:36:58.713" v="68" actId="20577"/>
        <pc:sldMkLst>
          <pc:docMk/>
          <pc:sldMk cId="4061234650" sldId="293"/>
        </pc:sldMkLst>
        <pc:spChg chg="mod">
          <ac:chgData name="Darren Lim Shi-Cong" userId="S::e0407516@u.nus.edu::c5b0aa6f-147e-4ea3-8fc5-38e3e9a0344c" providerId="AD" clId="Web-{DE98791E-54DE-A588-E60E-1245553DB85A}" dt="2022-03-05T16:36:58.713" v="68" actId="20577"/>
          <ac:spMkLst>
            <pc:docMk/>
            <pc:sldMk cId="4061234650" sldId="293"/>
            <ac:spMk id="740" creationId="{00000000-0000-0000-0000-000000000000}"/>
          </ac:spMkLst>
        </pc:spChg>
      </pc:sldChg>
      <pc:sldChg chg="add replId">
        <pc:chgData name="Darren Lim Shi-Cong" userId="S::e0407516@u.nus.edu::c5b0aa6f-147e-4ea3-8fc5-38e3e9a0344c" providerId="AD" clId="Web-{DE98791E-54DE-A588-E60E-1245553DB85A}" dt="2022-03-05T16:50:05.245" v="69"/>
        <pc:sldMkLst>
          <pc:docMk/>
          <pc:sldMk cId="3703306903" sldId="297"/>
        </pc:sldMkLst>
      </pc:sldChg>
    </pc:docChg>
  </pc:docChgLst>
  <pc:docChgLst>
    <pc:chgData name="Darren Lim Shi-Cong" userId="S::e0407516@u.nus.edu::c5b0aa6f-147e-4ea3-8fc5-38e3e9a0344c" providerId="AD" clId="Web-{A3A25C60-3187-ACCE-2202-851BBC16D8F4}"/>
    <pc:docChg chg="modSld">
      <pc:chgData name="Darren Lim Shi-Cong" userId="S::e0407516@u.nus.edu::c5b0aa6f-147e-4ea3-8fc5-38e3e9a0344c" providerId="AD" clId="Web-{A3A25C60-3187-ACCE-2202-851BBC16D8F4}" dt="2022-03-30T08:48:17.030" v="5" actId="1076"/>
      <pc:docMkLst>
        <pc:docMk/>
      </pc:docMkLst>
      <pc:sldChg chg="delSp modSp">
        <pc:chgData name="Darren Lim Shi-Cong" userId="S::e0407516@u.nus.edu::c5b0aa6f-147e-4ea3-8fc5-38e3e9a0344c" providerId="AD" clId="Web-{A3A25C60-3187-ACCE-2202-851BBC16D8F4}" dt="2022-03-30T08:48:17.030" v="5" actId="1076"/>
        <pc:sldMkLst>
          <pc:docMk/>
          <pc:sldMk cId="0" sldId="258"/>
        </pc:sldMkLst>
        <pc:spChg chg="mod">
          <ac:chgData name="Darren Lim Shi-Cong" userId="S::e0407516@u.nus.edu::c5b0aa6f-147e-4ea3-8fc5-38e3e9a0344c" providerId="AD" clId="Web-{A3A25C60-3187-ACCE-2202-851BBC16D8F4}" dt="2022-03-30T08:48:09.327" v="3" actId="20577"/>
          <ac:spMkLst>
            <pc:docMk/>
            <pc:sldMk cId="0" sldId="258"/>
            <ac:spMk id="97" creationId="{00000000-0000-0000-0000-000000000000}"/>
          </ac:spMkLst>
        </pc:spChg>
        <pc:grpChg chg="del">
          <ac:chgData name="Darren Lim Shi-Cong" userId="S::e0407516@u.nus.edu::c5b0aa6f-147e-4ea3-8fc5-38e3e9a0344c" providerId="AD" clId="Web-{A3A25C60-3187-ACCE-2202-851BBC16D8F4}" dt="2022-03-30T08:48:12.577" v="4"/>
          <ac:grpSpMkLst>
            <pc:docMk/>
            <pc:sldMk cId="0" sldId="258"/>
            <ac:grpSpMk id="23" creationId="{76729A49-50A3-D2B5-9FFA-7D36C2DD24EE}"/>
          </ac:grpSpMkLst>
        </pc:grpChg>
        <pc:grpChg chg="mod">
          <ac:chgData name="Darren Lim Shi-Cong" userId="S::e0407516@u.nus.edu::c5b0aa6f-147e-4ea3-8fc5-38e3e9a0344c" providerId="AD" clId="Web-{A3A25C60-3187-ACCE-2202-851BBC16D8F4}" dt="2022-03-30T08:48:17.030" v="5" actId="1076"/>
          <ac:grpSpMkLst>
            <pc:docMk/>
            <pc:sldMk cId="0" sldId="258"/>
            <ac:grpSpMk id="24" creationId="{21CE2F99-A9B2-7FB2-5DC4-B569004F1E16}"/>
          </ac:grpSpMkLst>
        </pc:grpChg>
      </pc:sldChg>
    </pc:docChg>
  </pc:docChgLst>
  <pc:docChgLst>
    <pc:chgData name="Darren Lim Shi-Cong" userId="S::e0407516@u.nus.edu::c5b0aa6f-147e-4ea3-8fc5-38e3e9a0344c" providerId="AD" clId="Web-{7ED1EFCC-7CB8-061B-E44E-D4F31C3E18FF}"/>
    <pc:docChg chg="modSld">
      <pc:chgData name="Darren Lim Shi-Cong" userId="S::e0407516@u.nus.edu::c5b0aa6f-147e-4ea3-8fc5-38e3e9a0344c" providerId="AD" clId="Web-{7ED1EFCC-7CB8-061B-E44E-D4F31C3E18FF}" dt="2022-03-20T14:19:15.169" v="311" actId="20577"/>
      <pc:docMkLst>
        <pc:docMk/>
      </pc:docMkLst>
      <pc:sldChg chg="modSp">
        <pc:chgData name="Darren Lim Shi-Cong" userId="S::e0407516@u.nus.edu::c5b0aa6f-147e-4ea3-8fc5-38e3e9a0344c" providerId="AD" clId="Web-{7ED1EFCC-7CB8-061B-E44E-D4F31C3E18FF}" dt="2022-03-20T09:33:00.739" v="26" actId="20577"/>
        <pc:sldMkLst>
          <pc:docMk/>
          <pc:sldMk cId="965234487" sldId="310"/>
        </pc:sldMkLst>
        <pc:spChg chg="mod">
          <ac:chgData name="Darren Lim Shi-Cong" userId="S::e0407516@u.nus.edu::c5b0aa6f-147e-4ea3-8fc5-38e3e9a0344c" providerId="AD" clId="Web-{7ED1EFCC-7CB8-061B-E44E-D4F31C3E18FF}" dt="2022-03-20T09:33:00.739" v="26" actId="20577"/>
          <ac:spMkLst>
            <pc:docMk/>
            <pc:sldMk cId="965234487" sldId="310"/>
            <ac:spMk id="724" creationId="{00000000-0000-0000-0000-000000000000}"/>
          </ac:spMkLst>
        </pc:spChg>
      </pc:sldChg>
      <pc:sldChg chg="addSp delSp modSp">
        <pc:chgData name="Darren Lim Shi-Cong" userId="S::e0407516@u.nus.edu::c5b0aa6f-147e-4ea3-8fc5-38e3e9a0344c" providerId="AD" clId="Web-{7ED1EFCC-7CB8-061B-E44E-D4F31C3E18FF}" dt="2022-03-20T14:19:05.888" v="308" actId="20577"/>
        <pc:sldMkLst>
          <pc:docMk/>
          <pc:sldMk cId="3905325342" sldId="311"/>
        </pc:sldMkLst>
        <pc:spChg chg="mod">
          <ac:chgData name="Darren Lim Shi-Cong" userId="S::e0407516@u.nus.edu::c5b0aa6f-147e-4ea3-8fc5-38e3e9a0344c" providerId="AD" clId="Web-{7ED1EFCC-7CB8-061B-E44E-D4F31C3E18FF}" dt="2022-03-20T14:19:05.888" v="308" actId="20577"/>
          <ac:spMkLst>
            <pc:docMk/>
            <pc:sldMk cId="3905325342" sldId="311"/>
            <ac:spMk id="694" creationId="{00000000-0000-0000-0000-000000000000}"/>
          </ac:spMkLst>
        </pc:spChg>
        <pc:spChg chg="del topLvl">
          <ac:chgData name="Darren Lim Shi-Cong" userId="S::e0407516@u.nus.edu::c5b0aa6f-147e-4ea3-8fc5-38e3e9a0344c" providerId="AD" clId="Web-{7ED1EFCC-7CB8-061B-E44E-D4F31C3E18FF}" dt="2022-03-20T09:33:40.470" v="46"/>
          <ac:spMkLst>
            <pc:docMk/>
            <pc:sldMk cId="3905325342" sldId="311"/>
            <ac:spMk id="703" creationId="{00000000-0000-0000-0000-000000000000}"/>
          </ac:spMkLst>
        </pc:spChg>
        <pc:spChg chg="mod topLvl">
          <ac:chgData name="Darren Lim Shi-Cong" userId="S::e0407516@u.nus.edu::c5b0aa6f-147e-4ea3-8fc5-38e3e9a0344c" providerId="AD" clId="Web-{7ED1EFCC-7CB8-061B-E44E-D4F31C3E18FF}" dt="2022-03-20T11:04:59.340" v="140" actId="20577"/>
          <ac:spMkLst>
            <pc:docMk/>
            <pc:sldMk cId="3905325342" sldId="311"/>
            <ac:spMk id="704" creationId="{00000000-0000-0000-0000-000000000000}"/>
          </ac:spMkLst>
        </pc:spChg>
        <pc:spChg chg="del topLvl">
          <ac:chgData name="Darren Lim Shi-Cong" userId="S::e0407516@u.nus.edu::c5b0aa6f-147e-4ea3-8fc5-38e3e9a0344c" providerId="AD" clId="Web-{7ED1EFCC-7CB8-061B-E44E-D4F31C3E18FF}" dt="2022-03-20T09:33:40.470" v="45"/>
          <ac:spMkLst>
            <pc:docMk/>
            <pc:sldMk cId="3905325342" sldId="311"/>
            <ac:spMk id="705" creationId="{00000000-0000-0000-0000-000000000000}"/>
          </ac:spMkLst>
        </pc:spChg>
        <pc:spChg chg="del topLvl">
          <ac:chgData name="Darren Lim Shi-Cong" userId="S::e0407516@u.nus.edu::c5b0aa6f-147e-4ea3-8fc5-38e3e9a0344c" providerId="AD" clId="Web-{7ED1EFCC-7CB8-061B-E44E-D4F31C3E18FF}" dt="2022-03-20T09:33:40.470" v="42"/>
          <ac:spMkLst>
            <pc:docMk/>
            <pc:sldMk cId="3905325342" sldId="311"/>
            <ac:spMk id="713" creationId="{00000000-0000-0000-0000-000000000000}"/>
          </ac:spMkLst>
        </pc:spChg>
        <pc:spChg chg="mod topLvl">
          <ac:chgData name="Darren Lim Shi-Cong" userId="S::e0407516@u.nus.edu::c5b0aa6f-147e-4ea3-8fc5-38e3e9a0344c" providerId="AD" clId="Web-{7ED1EFCC-7CB8-061B-E44E-D4F31C3E18FF}" dt="2022-03-20T11:04:52.199" v="138" actId="20577"/>
          <ac:spMkLst>
            <pc:docMk/>
            <pc:sldMk cId="3905325342" sldId="311"/>
            <ac:spMk id="714" creationId="{00000000-0000-0000-0000-000000000000}"/>
          </ac:spMkLst>
        </pc:spChg>
        <pc:spChg chg="del topLvl">
          <ac:chgData name="Darren Lim Shi-Cong" userId="S::e0407516@u.nus.edu::c5b0aa6f-147e-4ea3-8fc5-38e3e9a0344c" providerId="AD" clId="Web-{7ED1EFCC-7CB8-061B-E44E-D4F31C3E18FF}" dt="2022-03-20T09:33:43.533" v="47"/>
          <ac:spMkLst>
            <pc:docMk/>
            <pc:sldMk cId="3905325342" sldId="311"/>
            <ac:spMk id="715" creationId="{00000000-0000-0000-0000-000000000000}"/>
          </ac:spMkLst>
        </pc:spChg>
        <pc:spChg chg="del topLvl">
          <ac:chgData name="Darren Lim Shi-Cong" userId="S::e0407516@u.nus.edu::c5b0aa6f-147e-4ea3-8fc5-38e3e9a0344c" providerId="AD" clId="Web-{7ED1EFCC-7CB8-061B-E44E-D4F31C3E18FF}" dt="2022-03-20T09:33:40.470" v="39"/>
          <ac:spMkLst>
            <pc:docMk/>
            <pc:sldMk cId="3905325342" sldId="311"/>
            <ac:spMk id="723" creationId="{00000000-0000-0000-0000-000000000000}"/>
          </ac:spMkLst>
        </pc:spChg>
        <pc:spChg chg="mod topLvl">
          <ac:chgData name="Darren Lim Shi-Cong" userId="S::e0407516@u.nus.edu::c5b0aa6f-147e-4ea3-8fc5-38e3e9a0344c" providerId="AD" clId="Web-{7ED1EFCC-7CB8-061B-E44E-D4F31C3E18FF}" dt="2022-03-20T11:04:29.573" v="120" actId="20577"/>
          <ac:spMkLst>
            <pc:docMk/>
            <pc:sldMk cId="3905325342" sldId="311"/>
            <ac:spMk id="724" creationId="{00000000-0000-0000-0000-000000000000}"/>
          </ac:spMkLst>
        </pc:spChg>
        <pc:spChg chg="del topLvl">
          <ac:chgData name="Darren Lim Shi-Cong" userId="S::e0407516@u.nus.edu::c5b0aa6f-147e-4ea3-8fc5-38e3e9a0344c" providerId="AD" clId="Web-{7ED1EFCC-7CB8-061B-E44E-D4F31C3E18FF}" dt="2022-03-20T09:33:40.455" v="38"/>
          <ac:spMkLst>
            <pc:docMk/>
            <pc:sldMk cId="3905325342" sldId="311"/>
            <ac:spMk id="725" creationId="{00000000-0000-0000-0000-000000000000}"/>
          </ac:spMkLst>
        </pc:spChg>
        <pc:spChg chg="del topLvl">
          <ac:chgData name="Darren Lim Shi-Cong" userId="S::e0407516@u.nus.edu::c5b0aa6f-147e-4ea3-8fc5-38e3e9a0344c" providerId="AD" clId="Web-{7ED1EFCC-7CB8-061B-E44E-D4F31C3E18FF}" dt="2022-03-20T09:33:40.455" v="36"/>
          <ac:spMkLst>
            <pc:docMk/>
            <pc:sldMk cId="3905325342" sldId="311"/>
            <ac:spMk id="728" creationId="{00000000-0000-0000-0000-000000000000}"/>
          </ac:spMkLst>
        </pc:spChg>
        <pc:spChg chg="del topLvl">
          <ac:chgData name="Darren Lim Shi-Cong" userId="S::e0407516@u.nus.edu::c5b0aa6f-147e-4ea3-8fc5-38e3e9a0344c" providerId="AD" clId="Web-{7ED1EFCC-7CB8-061B-E44E-D4F31C3E18FF}" dt="2022-03-20T09:33:40.455" v="35"/>
          <ac:spMkLst>
            <pc:docMk/>
            <pc:sldMk cId="3905325342" sldId="311"/>
            <ac:spMk id="730" creationId="{00000000-0000-0000-0000-000000000000}"/>
          </ac:spMkLst>
        </pc:spChg>
        <pc:spChg chg="mod topLvl">
          <ac:chgData name="Darren Lim Shi-Cong" userId="S::e0407516@u.nus.edu::c5b0aa6f-147e-4ea3-8fc5-38e3e9a0344c" providerId="AD" clId="Web-{7ED1EFCC-7CB8-061B-E44E-D4F31C3E18FF}" dt="2022-03-20T11:04:56.902" v="139" actId="20577"/>
          <ac:spMkLst>
            <pc:docMk/>
            <pc:sldMk cId="3905325342" sldId="311"/>
            <ac:spMk id="731" creationId="{00000000-0000-0000-0000-000000000000}"/>
          </ac:spMkLst>
        </pc:spChg>
        <pc:spChg chg="del topLvl">
          <ac:chgData name="Darren Lim Shi-Cong" userId="S::e0407516@u.nus.edu::c5b0aa6f-147e-4ea3-8fc5-38e3e9a0344c" providerId="AD" clId="Web-{7ED1EFCC-7CB8-061B-E44E-D4F31C3E18FF}" dt="2022-03-20T09:33:40.455" v="34"/>
          <ac:spMkLst>
            <pc:docMk/>
            <pc:sldMk cId="3905325342" sldId="311"/>
            <ac:spMk id="732" creationId="{00000000-0000-0000-0000-000000000000}"/>
          </ac:spMkLst>
        </pc:spChg>
        <pc:spChg chg="del topLvl">
          <ac:chgData name="Darren Lim Shi-Cong" userId="S::e0407516@u.nus.edu::c5b0aa6f-147e-4ea3-8fc5-38e3e9a0344c" providerId="AD" clId="Web-{7ED1EFCC-7CB8-061B-E44E-D4F31C3E18FF}" dt="2022-03-20T09:33:40.455" v="32"/>
          <ac:spMkLst>
            <pc:docMk/>
            <pc:sldMk cId="3905325342" sldId="311"/>
            <ac:spMk id="735" creationId="{00000000-0000-0000-0000-000000000000}"/>
          </ac:spMkLst>
        </pc:spChg>
        <pc:grpChg chg="del">
          <ac:chgData name="Darren Lim Shi-Cong" userId="S::e0407516@u.nus.edu::c5b0aa6f-147e-4ea3-8fc5-38e3e9a0344c" providerId="AD" clId="Web-{7ED1EFCC-7CB8-061B-E44E-D4F31C3E18FF}" dt="2022-03-20T09:33:34.845" v="31"/>
          <ac:grpSpMkLst>
            <pc:docMk/>
            <pc:sldMk cId="3905325342" sldId="311"/>
            <ac:grpSpMk id="695" creationId="{00000000-0000-0000-0000-000000000000}"/>
          </ac:grpSpMkLst>
        </pc:grpChg>
        <pc:grpChg chg="del">
          <ac:chgData name="Darren Lim Shi-Cong" userId="S::e0407516@u.nus.edu::c5b0aa6f-147e-4ea3-8fc5-38e3e9a0344c" providerId="AD" clId="Web-{7ED1EFCC-7CB8-061B-E44E-D4F31C3E18FF}" dt="2022-03-20T09:33:32.408" v="30"/>
          <ac:grpSpMkLst>
            <pc:docMk/>
            <pc:sldMk cId="3905325342" sldId="311"/>
            <ac:grpSpMk id="702" creationId="{00000000-0000-0000-0000-000000000000}"/>
          </ac:grpSpMkLst>
        </pc:grpChg>
        <pc:grpChg chg="del topLvl">
          <ac:chgData name="Darren Lim Shi-Cong" userId="S::e0407516@u.nus.edu::c5b0aa6f-147e-4ea3-8fc5-38e3e9a0344c" providerId="AD" clId="Web-{7ED1EFCC-7CB8-061B-E44E-D4F31C3E18FF}" dt="2022-03-20T09:33:40.470" v="43"/>
          <ac:grpSpMkLst>
            <pc:docMk/>
            <pc:sldMk cId="3905325342" sldId="311"/>
            <ac:grpSpMk id="708" creationId="{00000000-0000-0000-0000-000000000000}"/>
          </ac:grpSpMkLst>
        </pc:grpChg>
        <pc:grpChg chg="del">
          <ac:chgData name="Darren Lim Shi-Cong" userId="S::e0407516@u.nus.edu::c5b0aa6f-147e-4ea3-8fc5-38e3e9a0344c" providerId="AD" clId="Web-{7ED1EFCC-7CB8-061B-E44E-D4F31C3E18FF}" dt="2022-03-20T09:33:32.236" v="27"/>
          <ac:grpSpMkLst>
            <pc:docMk/>
            <pc:sldMk cId="3905325342" sldId="311"/>
            <ac:grpSpMk id="712" creationId="{00000000-0000-0000-0000-000000000000}"/>
          </ac:grpSpMkLst>
        </pc:grpChg>
        <pc:grpChg chg="del topLvl">
          <ac:chgData name="Darren Lim Shi-Cong" userId="S::e0407516@u.nus.edu::c5b0aa6f-147e-4ea3-8fc5-38e3e9a0344c" providerId="AD" clId="Web-{7ED1EFCC-7CB8-061B-E44E-D4F31C3E18FF}" dt="2022-03-20T09:33:40.470" v="40"/>
          <ac:grpSpMkLst>
            <pc:docMk/>
            <pc:sldMk cId="3905325342" sldId="311"/>
            <ac:grpSpMk id="718" creationId="{00000000-0000-0000-0000-000000000000}"/>
          </ac:grpSpMkLst>
        </pc:grpChg>
        <pc:grpChg chg="del">
          <ac:chgData name="Darren Lim Shi-Cong" userId="S::e0407516@u.nus.edu::c5b0aa6f-147e-4ea3-8fc5-38e3e9a0344c" providerId="AD" clId="Web-{7ED1EFCC-7CB8-061B-E44E-D4F31C3E18FF}" dt="2022-03-20T09:33:32.298" v="28"/>
          <ac:grpSpMkLst>
            <pc:docMk/>
            <pc:sldMk cId="3905325342" sldId="311"/>
            <ac:grpSpMk id="722" creationId="{00000000-0000-0000-0000-000000000000}"/>
          </ac:grpSpMkLst>
        </pc:grpChg>
        <pc:grpChg chg="del">
          <ac:chgData name="Darren Lim Shi-Cong" userId="S::e0407516@u.nus.edu::c5b0aa6f-147e-4ea3-8fc5-38e3e9a0344c" providerId="AD" clId="Web-{7ED1EFCC-7CB8-061B-E44E-D4F31C3E18FF}" dt="2022-03-20T09:33:32.345" v="29"/>
          <ac:grpSpMkLst>
            <pc:docMk/>
            <pc:sldMk cId="3905325342" sldId="311"/>
            <ac:grpSpMk id="729" creationId="{00000000-0000-0000-0000-000000000000}"/>
          </ac:grpSpMkLst>
        </pc:grpChg>
        <pc:picChg chg="add mod">
          <ac:chgData name="Darren Lim Shi-Cong" userId="S::e0407516@u.nus.edu::c5b0aa6f-147e-4ea3-8fc5-38e3e9a0344c" providerId="AD" clId="Web-{7ED1EFCC-7CB8-061B-E44E-D4F31C3E18FF}" dt="2022-03-20T11:10:32.284" v="144" actId="1076"/>
          <ac:picMkLst>
            <pc:docMk/>
            <pc:sldMk cId="3905325342" sldId="311"/>
            <ac:picMk id="2" creationId="{15B2B039-F8A8-63B5-234F-C0B304610CC8}"/>
          </ac:picMkLst>
        </pc:picChg>
        <pc:cxnChg chg="del mod topLvl">
          <ac:chgData name="Darren Lim Shi-Cong" userId="S::e0407516@u.nus.edu::c5b0aa6f-147e-4ea3-8fc5-38e3e9a0344c" providerId="AD" clId="Web-{7ED1EFCC-7CB8-061B-E44E-D4F31C3E18FF}" dt="2022-03-20T09:33:40.470" v="44"/>
          <ac:cxnSpMkLst>
            <pc:docMk/>
            <pc:sldMk cId="3905325342" sldId="311"/>
            <ac:cxnSpMk id="706" creationId="{00000000-0000-0000-0000-000000000000}"/>
          </ac:cxnSpMkLst>
        </pc:cxnChg>
        <pc:cxnChg chg="del mod topLvl">
          <ac:chgData name="Darren Lim Shi-Cong" userId="S::e0407516@u.nus.edu::c5b0aa6f-147e-4ea3-8fc5-38e3e9a0344c" providerId="AD" clId="Web-{7ED1EFCC-7CB8-061B-E44E-D4F31C3E18FF}" dt="2022-03-20T09:33:45.392" v="48"/>
          <ac:cxnSpMkLst>
            <pc:docMk/>
            <pc:sldMk cId="3905325342" sldId="311"/>
            <ac:cxnSpMk id="707" creationId="{00000000-0000-0000-0000-000000000000}"/>
          </ac:cxnSpMkLst>
        </pc:cxnChg>
        <pc:cxnChg chg="del mod topLvl">
          <ac:chgData name="Darren Lim Shi-Cong" userId="S::e0407516@u.nus.edu::c5b0aa6f-147e-4ea3-8fc5-38e3e9a0344c" providerId="AD" clId="Web-{7ED1EFCC-7CB8-061B-E44E-D4F31C3E18FF}" dt="2022-03-20T09:33:40.470" v="41"/>
          <ac:cxnSpMkLst>
            <pc:docMk/>
            <pc:sldMk cId="3905325342" sldId="311"/>
            <ac:cxnSpMk id="716" creationId="{00000000-0000-0000-0000-000000000000}"/>
          </ac:cxnSpMkLst>
        </pc:cxnChg>
        <pc:cxnChg chg="del mod topLvl">
          <ac:chgData name="Darren Lim Shi-Cong" userId="S::e0407516@u.nus.edu::c5b0aa6f-147e-4ea3-8fc5-38e3e9a0344c" providerId="AD" clId="Web-{7ED1EFCC-7CB8-061B-E44E-D4F31C3E18FF}" dt="2022-03-20T09:33:52.033" v="51"/>
          <ac:cxnSpMkLst>
            <pc:docMk/>
            <pc:sldMk cId="3905325342" sldId="311"/>
            <ac:cxnSpMk id="717" creationId="{00000000-0000-0000-0000-000000000000}"/>
          </ac:cxnSpMkLst>
        </pc:cxnChg>
        <pc:cxnChg chg="del mod topLvl">
          <ac:chgData name="Darren Lim Shi-Cong" userId="S::e0407516@u.nus.edu::c5b0aa6f-147e-4ea3-8fc5-38e3e9a0344c" providerId="AD" clId="Web-{7ED1EFCC-7CB8-061B-E44E-D4F31C3E18FF}" dt="2022-03-20T09:33:40.455" v="37"/>
          <ac:cxnSpMkLst>
            <pc:docMk/>
            <pc:sldMk cId="3905325342" sldId="311"/>
            <ac:cxnSpMk id="726" creationId="{00000000-0000-0000-0000-000000000000}"/>
          </ac:cxnSpMkLst>
        </pc:cxnChg>
        <pc:cxnChg chg="del mod topLvl">
          <ac:chgData name="Darren Lim Shi-Cong" userId="S::e0407516@u.nus.edu::c5b0aa6f-147e-4ea3-8fc5-38e3e9a0344c" providerId="AD" clId="Web-{7ED1EFCC-7CB8-061B-E44E-D4F31C3E18FF}" dt="2022-03-20T09:33:50.017" v="50"/>
          <ac:cxnSpMkLst>
            <pc:docMk/>
            <pc:sldMk cId="3905325342" sldId="311"/>
            <ac:cxnSpMk id="727" creationId="{00000000-0000-0000-0000-000000000000}"/>
          </ac:cxnSpMkLst>
        </pc:cxnChg>
        <pc:cxnChg chg="del mod topLvl">
          <ac:chgData name="Darren Lim Shi-Cong" userId="S::e0407516@u.nus.edu::c5b0aa6f-147e-4ea3-8fc5-38e3e9a0344c" providerId="AD" clId="Web-{7ED1EFCC-7CB8-061B-E44E-D4F31C3E18FF}" dt="2022-03-20T09:33:40.455" v="33"/>
          <ac:cxnSpMkLst>
            <pc:docMk/>
            <pc:sldMk cId="3905325342" sldId="311"/>
            <ac:cxnSpMk id="733" creationId="{00000000-0000-0000-0000-000000000000}"/>
          </ac:cxnSpMkLst>
        </pc:cxnChg>
        <pc:cxnChg chg="del mod topLvl">
          <ac:chgData name="Darren Lim Shi-Cong" userId="S::e0407516@u.nus.edu::c5b0aa6f-147e-4ea3-8fc5-38e3e9a0344c" providerId="AD" clId="Web-{7ED1EFCC-7CB8-061B-E44E-D4F31C3E18FF}" dt="2022-03-20T09:33:47.783" v="49"/>
          <ac:cxnSpMkLst>
            <pc:docMk/>
            <pc:sldMk cId="3905325342" sldId="311"/>
            <ac:cxnSpMk id="734" creationId="{00000000-0000-0000-0000-000000000000}"/>
          </ac:cxnSpMkLst>
        </pc:cxnChg>
      </pc:sldChg>
      <pc:sldChg chg="delSp modSp">
        <pc:chgData name="Darren Lim Shi-Cong" userId="S::e0407516@u.nus.edu::c5b0aa6f-147e-4ea3-8fc5-38e3e9a0344c" providerId="AD" clId="Web-{7ED1EFCC-7CB8-061B-E44E-D4F31C3E18FF}" dt="2022-03-20T14:19:15.169" v="311" actId="20577"/>
        <pc:sldMkLst>
          <pc:docMk/>
          <pc:sldMk cId="1834504626" sldId="312"/>
        </pc:sldMkLst>
        <pc:spChg chg="mod">
          <ac:chgData name="Darren Lim Shi-Cong" userId="S::e0407516@u.nus.edu::c5b0aa6f-147e-4ea3-8fc5-38e3e9a0344c" providerId="AD" clId="Web-{7ED1EFCC-7CB8-061B-E44E-D4F31C3E18FF}" dt="2022-03-20T14:19:15.169" v="311" actId="20577"/>
          <ac:spMkLst>
            <pc:docMk/>
            <pc:sldMk cId="1834504626" sldId="312"/>
            <ac:spMk id="694" creationId="{00000000-0000-0000-0000-000000000000}"/>
          </ac:spMkLst>
        </pc:spChg>
        <pc:spChg chg="del topLvl">
          <ac:chgData name="Darren Lim Shi-Cong" userId="S::e0407516@u.nus.edu::c5b0aa6f-147e-4ea3-8fc5-38e3e9a0344c" providerId="AD" clId="Web-{7ED1EFCC-7CB8-061B-E44E-D4F31C3E18FF}" dt="2022-03-20T11:15:45.869" v="154"/>
          <ac:spMkLst>
            <pc:docMk/>
            <pc:sldMk cId="1834504626" sldId="312"/>
            <ac:spMk id="696" creationId="{00000000-0000-0000-0000-000000000000}"/>
          </ac:spMkLst>
        </pc:spChg>
        <pc:spChg chg="del topLvl">
          <ac:chgData name="Darren Lim Shi-Cong" userId="S::e0407516@u.nus.edu::c5b0aa6f-147e-4ea3-8fc5-38e3e9a0344c" providerId="AD" clId="Web-{7ED1EFCC-7CB8-061B-E44E-D4F31C3E18FF}" dt="2022-03-20T11:15:45.869" v="153"/>
          <ac:spMkLst>
            <pc:docMk/>
            <pc:sldMk cId="1834504626" sldId="312"/>
            <ac:spMk id="697" creationId="{00000000-0000-0000-0000-000000000000}"/>
          </ac:spMkLst>
        </pc:spChg>
        <pc:spChg chg="del topLvl">
          <ac:chgData name="Darren Lim Shi-Cong" userId="S::e0407516@u.nus.edu::c5b0aa6f-147e-4ea3-8fc5-38e3e9a0344c" providerId="AD" clId="Web-{7ED1EFCC-7CB8-061B-E44E-D4F31C3E18FF}" dt="2022-03-20T11:15:45.869" v="152"/>
          <ac:spMkLst>
            <pc:docMk/>
            <pc:sldMk cId="1834504626" sldId="312"/>
            <ac:spMk id="698" creationId="{00000000-0000-0000-0000-000000000000}"/>
          </ac:spMkLst>
        </pc:spChg>
        <pc:spChg chg="del topLvl">
          <ac:chgData name="Darren Lim Shi-Cong" userId="S::e0407516@u.nus.edu::c5b0aa6f-147e-4ea3-8fc5-38e3e9a0344c" providerId="AD" clId="Web-{7ED1EFCC-7CB8-061B-E44E-D4F31C3E18FF}" dt="2022-03-20T11:15:45.869" v="151"/>
          <ac:spMkLst>
            <pc:docMk/>
            <pc:sldMk cId="1834504626" sldId="312"/>
            <ac:spMk id="699" creationId="{00000000-0000-0000-0000-000000000000}"/>
          </ac:spMkLst>
        </pc:spChg>
        <pc:spChg chg="del topLvl">
          <ac:chgData name="Darren Lim Shi-Cong" userId="S::e0407516@u.nus.edu::c5b0aa6f-147e-4ea3-8fc5-38e3e9a0344c" providerId="AD" clId="Web-{7ED1EFCC-7CB8-061B-E44E-D4F31C3E18FF}" dt="2022-03-20T11:15:45.869" v="150"/>
          <ac:spMkLst>
            <pc:docMk/>
            <pc:sldMk cId="1834504626" sldId="312"/>
            <ac:spMk id="700" creationId="{00000000-0000-0000-0000-000000000000}"/>
          </ac:spMkLst>
        </pc:spChg>
        <pc:spChg chg="del topLvl">
          <ac:chgData name="Darren Lim Shi-Cong" userId="S::e0407516@u.nus.edu::c5b0aa6f-147e-4ea3-8fc5-38e3e9a0344c" providerId="AD" clId="Web-{7ED1EFCC-7CB8-061B-E44E-D4F31C3E18FF}" dt="2022-03-20T11:15:45.869" v="149"/>
          <ac:spMkLst>
            <pc:docMk/>
            <pc:sldMk cId="1834504626" sldId="312"/>
            <ac:spMk id="701" creationId="{00000000-0000-0000-0000-000000000000}"/>
          </ac:spMkLst>
        </pc:spChg>
        <pc:spChg chg="del topLvl">
          <ac:chgData name="Darren Lim Shi-Cong" userId="S::e0407516@u.nus.edu::c5b0aa6f-147e-4ea3-8fc5-38e3e9a0344c" providerId="AD" clId="Web-{7ED1EFCC-7CB8-061B-E44E-D4F31C3E18FF}" dt="2022-03-20T11:16:34.511" v="171"/>
          <ac:spMkLst>
            <pc:docMk/>
            <pc:sldMk cId="1834504626" sldId="312"/>
            <ac:spMk id="703" creationId="{00000000-0000-0000-0000-000000000000}"/>
          </ac:spMkLst>
        </pc:spChg>
        <pc:spChg chg="mod topLvl">
          <ac:chgData name="Darren Lim Shi-Cong" userId="S::e0407516@u.nus.edu::c5b0aa6f-147e-4ea3-8fc5-38e3e9a0344c" providerId="AD" clId="Web-{7ED1EFCC-7CB8-061B-E44E-D4F31C3E18FF}" dt="2022-03-20T11:35:14.456" v="215" actId="20577"/>
          <ac:spMkLst>
            <pc:docMk/>
            <pc:sldMk cId="1834504626" sldId="312"/>
            <ac:spMk id="704" creationId="{00000000-0000-0000-0000-000000000000}"/>
          </ac:spMkLst>
        </pc:spChg>
        <pc:spChg chg="del topLvl">
          <ac:chgData name="Darren Lim Shi-Cong" userId="S::e0407516@u.nus.edu::c5b0aa6f-147e-4ea3-8fc5-38e3e9a0344c" providerId="AD" clId="Web-{7ED1EFCC-7CB8-061B-E44E-D4F31C3E18FF}" dt="2022-03-20T11:16:31.604" v="168"/>
          <ac:spMkLst>
            <pc:docMk/>
            <pc:sldMk cId="1834504626" sldId="312"/>
            <ac:spMk id="705" creationId="{00000000-0000-0000-0000-000000000000}"/>
          </ac:spMkLst>
        </pc:spChg>
        <pc:spChg chg="del topLvl">
          <ac:chgData name="Darren Lim Shi-Cong" userId="S::e0407516@u.nus.edu::c5b0aa6f-147e-4ea3-8fc5-38e3e9a0344c" providerId="AD" clId="Web-{7ED1EFCC-7CB8-061B-E44E-D4F31C3E18FF}" dt="2022-03-20T11:15:50.197" v="162"/>
          <ac:spMkLst>
            <pc:docMk/>
            <pc:sldMk cId="1834504626" sldId="312"/>
            <ac:spMk id="713" creationId="{00000000-0000-0000-0000-000000000000}"/>
          </ac:spMkLst>
        </pc:spChg>
        <pc:spChg chg="mod topLvl">
          <ac:chgData name="Darren Lim Shi-Cong" userId="S::e0407516@u.nus.edu::c5b0aa6f-147e-4ea3-8fc5-38e3e9a0344c" providerId="AD" clId="Web-{7ED1EFCC-7CB8-061B-E44E-D4F31C3E18FF}" dt="2022-03-20T14:16:56.510" v="304" actId="20577"/>
          <ac:spMkLst>
            <pc:docMk/>
            <pc:sldMk cId="1834504626" sldId="312"/>
            <ac:spMk id="714" creationId="{00000000-0000-0000-0000-000000000000}"/>
          </ac:spMkLst>
        </pc:spChg>
        <pc:spChg chg="del topLvl">
          <ac:chgData name="Darren Lim Shi-Cong" userId="S::e0407516@u.nus.edu::c5b0aa6f-147e-4ea3-8fc5-38e3e9a0344c" providerId="AD" clId="Web-{7ED1EFCC-7CB8-061B-E44E-D4F31C3E18FF}" dt="2022-03-20T11:16:21.182" v="166"/>
          <ac:spMkLst>
            <pc:docMk/>
            <pc:sldMk cId="1834504626" sldId="312"/>
            <ac:spMk id="715" creationId="{00000000-0000-0000-0000-000000000000}"/>
          </ac:spMkLst>
        </pc:spChg>
        <pc:spChg chg="del topLvl">
          <ac:chgData name="Darren Lim Shi-Cong" userId="S::e0407516@u.nus.edu::c5b0aa6f-147e-4ea3-8fc5-38e3e9a0344c" providerId="AD" clId="Web-{7ED1EFCC-7CB8-061B-E44E-D4F31C3E18FF}" dt="2022-03-20T11:15:50.182" v="160"/>
          <ac:spMkLst>
            <pc:docMk/>
            <pc:sldMk cId="1834504626" sldId="312"/>
            <ac:spMk id="723" creationId="{00000000-0000-0000-0000-000000000000}"/>
          </ac:spMkLst>
        </pc:spChg>
        <pc:spChg chg="mod topLvl">
          <ac:chgData name="Darren Lim Shi-Cong" userId="S::e0407516@u.nus.edu::c5b0aa6f-147e-4ea3-8fc5-38e3e9a0344c" providerId="AD" clId="Web-{7ED1EFCC-7CB8-061B-E44E-D4F31C3E18FF}" dt="2022-03-20T14:16:37.213" v="285" actId="20577"/>
          <ac:spMkLst>
            <pc:docMk/>
            <pc:sldMk cId="1834504626" sldId="312"/>
            <ac:spMk id="724" creationId="{00000000-0000-0000-0000-000000000000}"/>
          </ac:spMkLst>
        </pc:spChg>
        <pc:spChg chg="del topLvl">
          <ac:chgData name="Darren Lim Shi-Cong" userId="S::e0407516@u.nus.edu::c5b0aa6f-147e-4ea3-8fc5-38e3e9a0344c" providerId="AD" clId="Web-{7ED1EFCC-7CB8-061B-E44E-D4F31C3E18FF}" dt="2022-03-20T11:15:50.182" v="159"/>
          <ac:spMkLst>
            <pc:docMk/>
            <pc:sldMk cId="1834504626" sldId="312"/>
            <ac:spMk id="725" creationId="{00000000-0000-0000-0000-000000000000}"/>
          </ac:spMkLst>
        </pc:spChg>
        <pc:spChg chg="del topLvl">
          <ac:chgData name="Darren Lim Shi-Cong" userId="S::e0407516@u.nus.edu::c5b0aa6f-147e-4ea3-8fc5-38e3e9a0344c" providerId="AD" clId="Web-{7ED1EFCC-7CB8-061B-E44E-D4F31C3E18FF}" dt="2022-03-20T11:15:50.182" v="157"/>
          <ac:spMkLst>
            <pc:docMk/>
            <pc:sldMk cId="1834504626" sldId="312"/>
            <ac:spMk id="728" creationId="{00000000-0000-0000-0000-000000000000}"/>
          </ac:spMkLst>
        </pc:spChg>
        <pc:spChg chg="del topLvl">
          <ac:chgData name="Darren Lim Shi-Cong" userId="S::e0407516@u.nus.edu::c5b0aa6f-147e-4ea3-8fc5-38e3e9a0344c" providerId="AD" clId="Web-{7ED1EFCC-7CB8-061B-E44E-D4F31C3E18FF}" dt="2022-03-20T11:16:04.307" v="164"/>
          <ac:spMkLst>
            <pc:docMk/>
            <pc:sldMk cId="1834504626" sldId="312"/>
            <ac:spMk id="730" creationId="{00000000-0000-0000-0000-000000000000}"/>
          </ac:spMkLst>
        </pc:spChg>
        <pc:spChg chg="mod topLvl">
          <ac:chgData name="Darren Lim Shi-Cong" userId="S::e0407516@u.nus.edu::c5b0aa6f-147e-4ea3-8fc5-38e3e9a0344c" providerId="AD" clId="Web-{7ED1EFCC-7CB8-061B-E44E-D4F31C3E18FF}" dt="2022-03-20T14:16:12.931" v="255" actId="20577"/>
          <ac:spMkLst>
            <pc:docMk/>
            <pc:sldMk cId="1834504626" sldId="312"/>
            <ac:spMk id="731" creationId="{00000000-0000-0000-0000-000000000000}"/>
          </ac:spMkLst>
        </pc:spChg>
        <pc:spChg chg="del topLvl">
          <ac:chgData name="Darren Lim Shi-Cong" userId="S::e0407516@u.nus.edu::c5b0aa6f-147e-4ea3-8fc5-38e3e9a0344c" providerId="AD" clId="Web-{7ED1EFCC-7CB8-061B-E44E-D4F31C3E18FF}" dt="2022-03-20T11:15:52.353" v="163"/>
          <ac:spMkLst>
            <pc:docMk/>
            <pc:sldMk cId="1834504626" sldId="312"/>
            <ac:spMk id="732" creationId="{00000000-0000-0000-0000-000000000000}"/>
          </ac:spMkLst>
        </pc:spChg>
        <pc:spChg chg="del topLvl">
          <ac:chgData name="Darren Lim Shi-Cong" userId="S::e0407516@u.nus.edu::c5b0aa6f-147e-4ea3-8fc5-38e3e9a0344c" providerId="AD" clId="Web-{7ED1EFCC-7CB8-061B-E44E-D4F31C3E18FF}" dt="2022-03-20T11:15:50.182" v="155"/>
          <ac:spMkLst>
            <pc:docMk/>
            <pc:sldMk cId="1834504626" sldId="312"/>
            <ac:spMk id="735" creationId="{00000000-0000-0000-0000-000000000000}"/>
          </ac:spMkLst>
        </pc:spChg>
        <pc:grpChg chg="del">
          <ac:chgData name="Darren Lim Shi-Cong" userId="S::e0407516@u.nus.edu::c5b0aa6f-147e-4ea3-8fc5-38e3e9a0344c" providerId="AD" clId="Web-{7ED1EFCC-7CB8-061B-E44E-D4F31C3E18FF}" dt="2022-03-20T11:15:40.791" v="145"/>
          <ac:grpSpMkLst>
            <pc:docMk/>
            <pc:sldMk cId="1834504626" sldId="312"/>
            <ac:grpSpMk id="695" creationId="{00000000-0000-0000-0000-000000000000}"/>
          </ac:grpSpMkLst>
        </pc:grpChg>
        <pc:grpChg chg="del">
          <ac:chgData name="Darren Lim Shi-Cong" userId="S::e0407516@u.nus.edu::c5b0aa6f-147e-4ea3-8fc5-38e3e9a0344c" providerId="AD" clId="Web-{7ED1EFCC-7CB8-061B-E44E-D4F31C3E18FF}" dt="2022-03-20T11:16:29.339" v="167"/>
          <ac:grpSpMkLst>
            <pc:docMk/>
            <pc:sldMk cId="1834504626" sldId="312"/>
            <ac:grpSpMk id="702" creationId="{00000000-0000-0000-0000-000000000000}"/>
          </ac:grpSpMkLst>
        </pc:grpChg>
        <pc:grpChg chg="del topLvl">
          <ac:chgData name="Darren Lim Shi-Cong" userId="S::e0407516@u.nus.edu::c5b0aa6f-147e-4ea3-8fc5-38e3e9a0344c" providerId="AD" clId="Web-{7ED1EFCC-7CB8-061B-E44E-D4F31C3E18FF}" dt="2022-03-20T11:16:32.636" v="169"/>
          <ac:grpSpMkLst>
            <pc:docMk/>
            <pc:sldMk cId="1834504626" sldId="312"/>
            <ac:grpSpMk id="708" creationId="{00000000-0000-0000-0000-000000000000}"/>
          </ac:grpSpMkLst>
        </pc:grpChg>
        <pc:grpChg chg="del">
          <ac:chgData name="Darren Lim Shi-Cong" userId="S::e0407516@u.nus.edu::c5b0aa6f-147e-4ea3-8fc5-38e3e9a0344c" providerId="AD" clId="Web-{7ED1EFCC-7CB8-061B-E44E-D4F31C3E18FF}" dt="2022-03-20T11:15:40.853" v="146"/>
          <ac:grpSpMkLst>
            <pc:docMk/>
            <pc:sldMk cId="1834504626" sldId="312"/>
            <ac:grpSpMk id="712" creationId="{00000000-0000-0000-0000-000000000000}"/>
          </ac:grpSpMkLst>
        </pc:grpChg>
        <pc:grpChg chg="del topLvl">
          <ac:chgData name="Darren Lim Shi-Cong" userId="S::e0407516@u.nus.edu::c5b0aa6f-147e-4ea3-8fc5-38e3e9a0344c" providerId="AD" clId="Web-{7ED1EFCC-7CB8-061B-E44E-D4F31C3E18FF}" dt="2022-03-20T11:16:20.338" v="165"/>
          <ac:grpSpMkLst>
            <pc:docMk/>
            <pc:sldMk cId="1834504626" sldId="312"/>
            <ac:grpSpMk id="718" creationId="{00000000-0000-0000-0000-000000000000}"/>
          </ac:grpSpMkLst>
        </pc:grpChg>
        <pc:grpChg chg="del">
          <ac:chgData name="Darren Lim Shi-Cong" userId="S::e0407516@u.nus.edu::c5b0aa6f-147e-4ea3-8fc5-38e3e9a0344c" providerId="AD" clId="Web-{7ED1EFCC-7CB8-061B-E44E-D4F31C3E18FF}" dt="2022-03-20T11:15:40.900" v="147"/>
          <ac:grpSpMkLst>
            <pc:docMk/>
            <pc:sldMk cId="1834504626" sldId="312"/>
            <ac:grpSpMk id="722" creationId="{00000000-0000-0000-0000-000000000000}"/>
          </ac:grpSpMkLst>
        </pc:grpChg>
        <pc:grpChg chg="del">
          <ac:chgData name="Darren Lim Shi-Cong" userId="S::e0407516@u.nus.edu::c5b0aa6f-147e-4ea3-8fc5-38e3e9a0344c" providerId="AD" clId="Web-{7ED1EFCC-7CB8-061B-E44E-D4F31C3E18FF}" dt="2022-03-20T11:15:40.963" v="148"/>
          <ac:grpSpMkLst>
            <pc:docMk/>
            <pc:sldMk cId="1834504626" sldId="312"/>
            <ac:grpSpMk id="729" creationId="{00000000-0000-0000-0000-000000000000}"/>
          </ac:grpSpMkLst>
        </pc:grpChg>
        <pc:cxnChg chg="del mod topLvl">
          <ac:chgData name="Darren Lim Shi-Cong" userId="S::e0407516@u.nus.edu::c5b0aa6f-147e-4ea3-8fc5-38e3e9a0344c" providerId="AD" clId="Web-{7ED1EFCC-7CB8-061B-E44E-D4F31C3E18FF}" dt="2022-03-20T11:16:33.167" v="170"/>
          <ac:cxnSpMkLst>
            <pc:docMk/>
            <pc:sldMk cId="1834504626" sldId="312"/>
            <ac:cxnSpMk id="706" creationId="{00000000-0000-0000-0000-000000000000}"/>
          </ac:cxnSpMkLst>
        </pc:cxnChg>
        <pc:cxnChg chg="del mod topLvl">
          <ac:chgData name="Darren Lim Shi-Cong" userId="S::e0407516@u.nus.edu::c5b0aa6f-147e-4ea3-8fc5-38e3e9a0344c" providerId="AD" clId="Web-{7ED1EFCC-7CB8-061B-E44E-D4F31C3E18FF}" dt="2022-03-20T11:16:35.776" v="172"/>
          <ac:cxnSpMkLst>
            <pc:docMk/>
            <pc:sldMk cId="1834504626" sldId="312"/>
            <ac:cxnSpMk id="707" creationId="{00000000-0000-0000-0000-000000000000}"/>
          </ac:cxnSpMkLst>
        </pc:cxnChg>
        <pc:cxnChg chg="del mod topLvl">
          <ac:chgData name="Darren Lim Shi-Cong" userId="S::e0407516@u.nus.edu::c5b0aa6f-147e-4ea3-8fc5-38e3e9a0344c" providerId="AD" clId="Web-{7ED1EFCC-7CB8-061B-E44E-D4F31C3E18FF}" dt="2022-03-20T11:15:50.182" v="161"/>
          <ac:cxnSpMkLst>
            <pc:docMk/>
            <pc:sldMk cId="1834504626" sldId="312"/>
            <ac:cxnSpMk id="716" creationId="{00000000-0000-0000-0000-000000000000}"/>
          </ac:cxnSpMkLst>
        </pc:cxnChg>
        <pc:cxnChg chg="del mod topLvl">
          <ac:chgData name="Darren Lim Shi-Cong" userId="S::e0407516@u.nus.edu::c5b0aa6f-147e-4ea3-8fc5-38e3e9a0344c" providerId="AD" clId="Web-{7ED1EFCC-7CB8-061B-E44E-D4F31C3E18FF}" dt="2022-03-20T11:16:38.276" v="175"/>
          <ac:cxnSpMkLst>
            <pc:docMk/>
            <pc:sldMk cId="1834504626" sldId="312"/>
            <ac:cxnSpMk id="717" creationId="{00000000-0000-0000-0000-000000000000}"/>
          </ac:cxnSpMkLst>
        </pc:cxnChg>
        <pc:cxnChg chg="del mod topLvl">
          <ac:chgData name="Darren Lim Shi-Cong" userId="S::e0407516@u.nus.edu::c5b0aa6f-147e-4ea3-8fc5-38e3e9a0344c" providerId="AD" clId="Web-{7ED1EFCC-7CB8-061B-E44E-D4F31C3E18FF}" dt="2022-03-20T11:15:50.182" v="158"/>
          <ac:cxnSpMkLst>
            <pc:docMk/>
            <pc:sldMk cId="1834504626" sldId="312"/>
            <ac:cxnSpMk id="726" creationId="{00000000-0000-0000-0000-000000000000}"/>
          </ac:cxnSpMkLst>
        </pc:cxnChg>
        <pc:cxnChg chg="del mod topLvl">
          <ac:chgData name="Darren Lim Shi-Cong" userId="S::e0407516@u.nus.edu::c5b0aa6f-147e-4ea3-8fc5-38e3e9a0344c" providerId="AD" clId="Web-{7ED1EFCC-7CB8-061B-E44E-D4F31C3E18FF}" dt="2022-03-20T11:16:37.542" v="174"/>
          <ac:cxnSpMkLst>
            <pc:docMk/>
            <pc:sldMk cId="1834504626" sldId="312"/>
            <ac:cxnSpMk id="727" creationId="{00000000-0000-0000-0000-000000000000}"/>
          </ac:cxnSpMkLst>
        </pc:cxnChg>
        <pc:cxnChg chg="del mod topLvl">
          <ac:chgData name="Darren Lim Shi-Cong" userId="S::e0407516@u.nus.edu::c5b0aa6f-147e-4ea3-8fc5-38e3e9a0344c" providerId="AD" clId="Web-{7ED1EFCC-7CB8-061B-E44E-D4F31C3E18FF}" dt="2022-03-20T11:15:50.182" v="156"/>
          <ac:cxnSpMkLst>
            <pc:docMk/>
            <pc:sldMk cId="1834504626" sldId="312"/>
            <ac:cxnSpMk id="733" creationId="{00000000-0000-0000-0000-000000000000}"/>
          </ac:cxnSpMkLst>
        </pc:cxnChg>
        <pc:cxnChg chg="del mod topLvl">
          <ac:chgData name="Darren Lim Shi-Cong" userId="S::e0407516@u.nus.edu::c5b0aa6f-147e-4ea3-8fc5-38e3e9a0344c" providerId="AD" clId="Web-{7ED1EFCC-7CB8-061B-E44E-D4F31C3E18FF}" dt="2022-03-20T11:16:36.526" v="173"/>
          <ac:cxnSpMkLst>
            <pc:docMk/>
            <pc:sldMk cId="1834504626" sldId="312"/>
            <ac:cxnSpMk id="734" creationId="{00000000-0000-0000-0000-000000000000}"/>
          </ac:cxnSpMkLst>
        </pc:cxnChg>
      </pc:sldChg>
    </pc:docChg>
  </pc:docChgLst>
  <pc:docChgLst>
    <pc:chgData name="Goh Kheng Xi, Jevan" userId="S::e0406787@u.nus.edu::38b6b64c-cecc-4b78-9228-4ca68902885d" providerId="AD" clId="Web-{C0DEED7E-0050-779F-BFF0-0AE01FC3B769}"/>
    <pc:docChg chg="addSld modSld">
      <pc:chgData name="Goh Kheng Xi, Jevan" userId="S::e0406787@u.nus.edu::38b6b64c-cecc-4b78-9228-4ca68902885d" providerId="AD" clId="Web-{C0DEED7E-0050-779F-BFF0-0AE01FC3B769}" dt="2022-03-25T01:37:50.860" v="36"/>
      <pc:docMkLst>
        <pc:docMk/>
      </pc:docMkLst>
      <pc:sldChg chg="delSp modSp">
        <pc:chgData name="Goh Kheng Xi, Jevan" userId="S::e0406787@u.nus.edu::38b6b64c-cecc-4b78-9228-4ca68902885d" providerId="AD" clId="Web-{C0DEED7E-0050-779F-BFF0-0AE01FC3B769}" dt="2022-03-25T01:37:50.860" v="36"/>
        <pc:sldMkLst>
          <pc:docMk/>
          <pc:sldMk cId="8087222" sldId="302"/>
        </pc:sldMkLst>
        <pc:spChg chg="del">
          <ac:chgData name="Goh Kheng Xi, Jevan" userId="S::e0406787@u.nus.edu::38b6b64c-cecc-4b78-9228-4ca68902885d" providerId="AD" clId="Web-{C0DEED7E-0050-779F-BFF0-0AE01FC3B769}" dt="2022-03-25T01:37:08.202" v="28"/>
          <ac:spMkLst>
            <pc:docMk/>
            <pc:sldMk cId="8087222" sldId="302"/>
            <ac:spMk id="4" creationId="{AAD40830-1582-4DFC-9D95-5AE208526373}"/>
          </ac:spMkLst>
        </pc:spChg>
        <pc:spChg chg="del">
          <ac:chgData name="Goh Kheng Xi, Jevan" userId="S::e0406787@u.nus.edu::38b6b64c-cecc-4b78-9228-4ca68902885d" providerId="AD" clId="Web-{C0DEED7E-0050-779F-BFF0-0AE01FC3B769}" dt="2022-03-25T01:37:49.125" v="35"/>
          <ac:spMkLst>
            <pc:docMk/>
            <pc:sldMk cId="8087222" sldId="302"/>
            <ac:spMk id="5" creationId="{FF63719A-CB7B-4534-BAB8-891DE7278B8D}"/>
          </ac:spMkLst>
        </pc:spChg>
        <pc:spChg chg="del">
          <ac:chgData name="Goh Kheng Xi, Jevan" userId="S::e0406787@u.nus.edu::38b6b64c-cecc-4b78-9228-4ca68902885d" providerId="AD" clId="Web-{C0DEED7E-0050-779F-BFF0-0AE01FC3B769}" dt="2022-03-25T01:37:50.860" v="36"/>
          <ac:spMkLst>
            <pc:docMk/>
            <pc:sldMk cId="8087222" sldId="302"/>
            <ac:spMk id="6" creationId="{B17FCDA6-9E2C-4653-96ED-58EAE9808BEC}"/>
          </ac:spMkLst>
        </pc:spChg>
        <pc:spChg chg="mod">
          <ac:chgData name="Goh Kheng Xi, Jevan" userId="S::e0406787@u.nus.edu::38b6b64c-cecc-4b78-9228-4ca68902885d" providerId="AD" clId="Web-{C0DEED7E-0050-779F-BFF0-0AE01FC3B769}" dt="2022-03-25T01:37:14.078" v="30" actId="1076"/>
          <ac:spMkLst>
            <pc:docMk/>
            <pc:sldMk cId="8087222" sldId="302"/>
            <ac:spMk id="7" creationId="{D1CA27FE-7B47-46A9-8F72-0E91DB76053C}"/>
          </ac:spMkLst>
        </pc:spChg>
        <pc:spChg chg="del">
          <ac:chgData name="Goh Kheng Xi, Jevan" userId="S::e0406787@u.nus.edu::38b6b64c-cecc-4b78-9228-4ca68902885d" providerId="AD" clId="Web-{C0DEED7E-0050-779F-BFF0-0AE01FC3B769}" dt="2022-03-25T01:37:10.906" v="29"/>
          <ac:spMkLst>
            <pc:docMk/>
            <pc:sldMk cId="8087222" sldId="302"/>
            <ac:spMk id="8" creationId="{DA9FBA6C-3A10-4F9A-A8FC-5DD575957EC4}"/>
          </ac:spMkLst>
        </pc:spChg>
        <pc:spChg chg="mod">
          <ac:chgData name="Goh Kheng Xi, Jevan" userId="S::e0406787@u.nus.edu::38b6b64c-cecc-4b78-9228-4ca68902885d" providerId="AD" clId="Web-{C0DEED7E-0050-779F-BFF0-0AE01FC3B769}" dt="2022-03-25T01:37:04.593" v="26" actId="20577"/>
          <ac:spMkLst>
            <pc:docMk/>
            <pc:sldMk cId="8087222" sldId="302"/>
            <ac:spMk id="508" creationId="{00000000-0000-0000-0000-000000000000}"/>
          </ac:spMkLst>
        </pc:spChg>
        <pc:cxnChg chg="del">
          <ac:chgData name="Goh Kheng Xi, Jevan" userId="S::e0406787@u.nus.edu::38b6b64c-cecc-4b78-9228-4ca68902885d" providerId="AD" clId="Web-{C0DEED7E-0050-779F-BFF0-0AE01FC3B769}" dt="2022-03-25T01:37:07.109" v="27"/>
          <ac:cxnSpMkLst>
            <pc:docMk/>
            <pc:sldMk cId="8087222" sldId="302"/>
            <ac:cxnSpMk id="13" creationId="{0687B2D2-6145-4F95-8BF8-68D8FCA85B75}"/>
          </ac:cxnSpMkLst>
        </pc:cxnChg>
        <pc:cxnChg chg="del">
          <ac:chgData name="Goh Kheng Xi, Jevan" userId="S::e0406787@u.nus.edu::38b6b64c-cecc-4b78-9228-4ca68902885d" providerId="AD" clId="Web-{C0DEED7E-0050-779F-BFF0-0AE01FC3B769}" dt="2022-03-25T01:37:25.062" v="34"/>
          <ac:cxnSpMkLst>
            <pc:docMk/>
            <pc:sldMk cId="8087222" sldId="302"/>
            <ac:cxnSpMk id="15" creationId="{9687946C-8F97-4FDE-A055-1B0116A2351C}"/>
          </ac:cxnSpMkLst>
        </pc:cxnChg>
        <pc:cxnChg chg="del">
          <ac:chgData name="Goh Kheng Xi, Jevan" userId="S::e0406787@u.nus.edu::38b6b64c-cecc-4b78-9228-4ca68902885d" providerId="AD" clId="Web-{C0DEED7E-0050-779F-BFF0-0AE01FC3B769}" dt="2022-03-25T01:37:25.062" v="33"/>
          <ac:cxnSpMkLst>
            <pc:docMk/>
            <pc:sldMk cId="8087222" sldId="302"/>
            <ac:cxnSpMk id="17" creationId="{824B737B-0544-4DDC-9DD6-93B5F5E0CC09}"/>
          </ac:cxnSpMkLst>
        </pc:cxnChg>
        <pc:cxnChg chg="del">
          <ac:chgData name="Goh Kheng Xi, Jevan" userId="S::e0406787@u.nus.edu::38b6b64c-cecc-4b78-9228-4ca68902885d" providerId="AD" clId="Web-{C0DEED7E-0050-779F-BFF0-0AE01FC3B769}" dt="2022-03-25T01:37:19.828" v="31"/>
          <ac:cxnSpMkLst>
            <pc:docMk/>
            <pc:sldMk cId="8087222" sldId="302"/>
            <ac:cxnSpMk id="18" creationId="{50D5D1DA-DAD2-45A6-9985-32580E655178}"/>
          </ac:cxnSpMkLst>
        </pc:cxnChg>
        <pc:cxnChg chg="del">
          <ac:chgData name="Goh Kheng Xi, Jevan" userId="S::e0406787@u.nus.edu::38b6b64c-cecc-4b78-9228-4ca68902885d" providerId="AD" clId="Web-{C0DEED7E-0050-779F-BFF0-0AE01FC3B769}" dt="2022-03-25T01:37:25.062" v="32"/>
          <ac:cxnSpMkLst>
            <pc:docMk/>
            <pc:sldMk cId="8087222" sldId="302"/>
            <ac:cxnSpMk id="19" creationId="{0DA3FC4D-6E79-483B-B93A-9CC873615048}"/>
          </ac:cxnSpMkLst>
        </pc:cxnChg>
      </pc:sldChg>
      <pc:sldChg chg="add replId">
        <pc:chgData name="Goh Kheng Xi, Jevan" userId="S::e0406787@u.nus.edu::38b6b64c-cecc-4b78-9228-4ca68902885d" providerId="AD" clId="Web-{C0DEED7E-0050-779F-BFF0-0AE01FC3B769}" dt="2022-03-25T01:36:37.170" v="0"/>
        <pc:sldMkLst>
          <pc:docMk/>
          <pc:sldMk cId="970792803" sldId="324"/>
        </pc:sldMkLst>
      </pc:sldChg>
    </pc:docChg>
  </pc:docChgLst>
  <pc:docChgLst>
    <pc:chgData name="Darren Lim Shi-Cong" userId="c5b0aa6f-147e-4ea3-8fc5-38e3e9a0344c" providerId="ADAL" clId="{FB4F3F45-1EA1-0546-998E-DF8958427909}"/>
    <pc:docChg chg="undo redo custSel addSld delSld modSld sldOrd">
      <pc:chgData name="Darren Lim Shi-Cong" userId="c5b0aa6f-147e-4ea3-8fc5-38e3e9a0344c" providerId="ADAL" clId="{FB4F3F45-1EA1-0546-998E-DF8958427909}" dt="2022-04-07T12:08:29.981" v="12531" actId="20577"/>
      <pc:docMkLst>
        <pc:docMk/>
      </pc:docMkLst>
      <pc:sldChg chg="addSp modSp mod modNotesTx">
        <pc:chgData name="Darren Lim Shi-Cong" userId="c5b0aa6f-147e-4ea3-8fc5-38e3e9a0344c" providerId="ADAL" clId="{FB4F3F45-1EA1-0546-998E-DF8958427909}" dt="2022-04-04T09:33:46.169" v="5100" actId="20577"/>
        <pc:sldMkLst>
          <pc:docMk/>
          <pc:sldMk cId="0" sldId="258"/>
        </pc:sldMkLst>
        <pc:spChg chg="mod">
          <ac:chgData name="Darren Lim Shi-Cong" userId="c5b0aa6f-147e-4ea3-8fc5-38e3e9a0344c" providerId="ADAL" clId="{FB4F3F45-1EA1-0546-998E-DF8958427909}" dt="2022-04-02T16:42:08.104" v="1705" actId="1076"/>
          <ac:spMkLst>
            <pc:docMk/>
            <pc:sldMk cId="0" sldId="258"/>
            <ac:spMk id="13" creationId="{D409E4BA-F4E5-FE47-82B5-8C90EDA58AE5}"/>
          </ac:spMkLst>
        </pc:spChg>
        <pc:spChg chg="mod">
          <ac:chgData name="Darren Lim Shi-Cong" userId="c5b0aa6f-147e-4ea3-8fc5-38e3e9a0344c" providerId="ADAL" clId="{FB4F3F45-1EA1-0546-998E-DF8958427909}" dt="2022-04-03T08:04:13.672" v="2454" actId="20577"/>
          <ac:spMkLst>
            <pc:docMk/>
            <pc:sldMk cId="0" sldId="258"/>
            <ac:spMk id="14" creationId="{8161E618-4D5A-6E48-92A9-1BBB725C30EE}"/>
          </ac:spMkLst>
        </pc:spChg>
        <pc:spChg chg="mod">
          <ac:chgData name="Darren Lim Shi-Cong" userId="c5b0aa6f-147e-4ea3-8fc5-38e3e9a0344c" providerId="ADAL" clId="{FB4F3F45-1EA1-0546-998E-DF8958427909}" dt="2022-04-03T08:03:50.265" v="2393" actId="20577"/>
          <ac:spMkLst>
            <pc:docMk/>
            <pc:sldMk cId="0" sldId="258"/>
            <ac:spMk id="90" creationId="{00000000-0000-0000-0000-000000000000}"/>
          </ac:spMkLst>
        </pc:spChg>
        <pc:spChg chg="mod">
          <ac:chgData name="Darren Lim Shi-Cong" userId="c5b0aa6f-147e-4ea3-8fc5-38e3e9a0344c" providerId="ADAL" clId="{FB4F3F45-1EA1-0546-998E-DF8958427909}" dt="2022-04-03T08:04:02.952" v="2427" actId="20577"/>
          <ac:spMkLst>
            <pc:docMk/>
            <pc:sldMk cId="0" sldId="258"/>
            <ac:spMk id="97" creationId="{00000000-0000-0000-0000-000000000000}"/>
          </ac:spMkLst>
        </pc:spChg>
        <pc:spChg chg="mod">
          <ac:chgData name="Darren Lim Shi-Cong" userId="c5b0aa6f-147e-4ea3-8fc5-38e3e9a0344c" providerId="ADAL" clId="{FB4F3F45-1EA1-0546-998E-DF8958427909}" dt="2022-04-03T08:04:11.181" v="2453" actId="20577"/>
          <ac:spMkLst>
            <pc:docMk/>
            <pc:sldMk cId="0" sldId="258"/>
            <ac:spMk id="119" creationId="{00000000-0000-0000-0000-000000000000}"/>
          </ac:spMkLst>
        </pc:spChg>
        <pc:grpChg chg="add mod">
          <ac:chgData name="Darren Lim Shi-Cong" userId="c5b0aa6f-147e-4ea3-8fc5-38e3e9a0344c" providerId="ADAL" clId="{FB4F3F45-1EA1-0546-998E-DF8958427909}" dt="2022-04-02T16:42:03.049" v="1704"/>
          <ac:grpSpMkLst>
            <pc:docMk/>
            <pc:sldMk cId="0" sldId="258"/>
            <ac:grpSpMk id="12" creationId="{FE3C302D-8C8A-414F-9C4E-D31CFE9574CB}"/>
          </ac:grpSpMkLst>
        </pc:grpChg>
        <pc:grpChg chg="mod">
          <ac:chgData name="Darren Lim Shi-Cong" userId="c5b0aa6f-147e-4ea3-8fc5-38e3e9a0344c" providerId="ADAL" clId="{FB4F3F45-1EA1-0546-998E-DF8958427909}" dt="2022-04-02T16:41:56.521" v="1703" actId="1035"/>
          <ac:grpSpMkLst>
            <pc:docMk/>
            <pc:sldMk cId="0" sldId="258"/>
            <ac:grpSpMk id="24" creationId="{21CE2F99-A9B2-7FB2-5DC4-B569004F1E16}"/>
          </ac:grpSpMkLst>
        </pc:grpChg>
      </pc:sldChg>
      <pc:sldChg chg="modNotesTx">
        <pc:chgData name="Darren Lim Shi-Cong" userId="c5b0aa6f-147e-4ea3-8fc5-38e3e9a0344c" providerId="ADAL" clId="{FB4F3F45-1EA1-0546-998E-DF8958427909}" dt="2022-04-07T12:07:33.958" v="12524" actId="20577"/>
        <pc:sldMkLst>
          <pc:docMk/>
          <pc:sldMk cId="0" sldId="272"/>
        </pc:sldMkLst>
      </pc:sldChg>
      <pc:sldChg chg="addSp modSp mod modNotesTx">
        <pc:chgData name="Darren Lim Shi-Cong" userId="c5b0aa6f-147e-4ea3-8fc5-38e3e9a0344c" providerId="ADAL" clId="{FB4F3F45-1EA1-0546-998E-DF8958427909}" dt="2022-04-07T11:37:46.872" v="12200" actId="20577"/>
        <pc:sldMkLst>
          <pc:docMk/>
          <pc:sldMk cId="774130739" sldId="309"/>
        </pc:sldMkLst>
        <pc:spChg chg="add mod">
          <ac:chgData name="Darren Lim Shi-Cong" userId="c5b0aa6f-147e-4ea3-8fc5-38e3e9a0344c" providerId="ADAL" clId="{FB4F3F45-1EA1-0546-998E-DF8958427909}" dt="2022-04-04T10:45:30.773" v="6185" actId="1076"/>
          <ac:spMkLst>
            <pc:docMk/>
            <pc:sldMk cId="774130739" sldId="309"/>
            <ac:spMk id="7" creationId="{F8CB4A06-35FC-F940-8FE0-8193F388BC50}"/>
          </ac:spMkLst>
        </pc:spChg>
        <pc:spChg chg="mod">
          <ac:chgData name="Darren Lim Shi-Cong" userId="c5b0aa6f-147e-4ea3-8fc5-38e3e9a0344c" providerId="ADAL" clId="{FB4F3F45-1EA1-0546-998E-DF8958427909}" dt="2022-04-04T09:23:30.589" v="4655" actId="21"/>
          <ac:spMkLst>
            <pc:docMk/>
            <pc:sldMk cId="774130739" sldId="309"/>
            <ac:spMk id="704" creationId="{00000000-0000-0000-0000-000000000000}"/>
          </ac:spMkLst>
        </pc:spChg>
        <pc:spChg chg="mod">
          <ac:chgData name="Darren Lim Shi-Cong" userId="c5b0aa6f-147e-4ea3-8fc5-38e3e9a0344c" providerId="ADAL" clId="{FB4F3F45-1EA1-0546-998E-DF8958427909}" dt="2022-04-04T10:45:30.773" v="6185" actId="1076"/>
          <ac:spMkLst>
            <pc:docMk/>
            <pc:sldMk cId="774130739" sldId="309"/>
            <ac:spMk id="724" creationId="{00000000-0000-0000-0000-000000000000}"/>
          </ac:spMkLst>
        </pc:spChg>
        <pc:spChg chg="mod">
          <ac:chgData name="Darren Lim Shi-Cong" userId="c5b0aa6f-147e-4ea3-8fc5-38e3e9a0344c" providerId="ADAL" clId="{FB4F3F45-1EA1-0546-998E-DF8958427909}" dt="2022-04-04T10:45:35.260" v="6186" actId="1076"/>
          <ac:spMkLst>
            <pc:docMk/>
            <pc:sldMk cId="774130739" sldId="309"/>
            <ac:spMk id="731" creationId="{00000000-0000-0000-0000-000000000000}"/>
          </ac:spMkLst>
        </pc:spChg>
      </pc:sldChg>
      <pc:sldChg chg="addSp delSp modSp mod modNotesTx">
        <pc:chgData name="Darren Lim Shi-Cong" userId="c5b0aa6f-147e-4ea3-8fc5-38e3e9a0344c" providerId="ADAL" clId="{FB4F3F45-1EA1-0546-998E-DF8958427909}" dt="2022-04-07T11:42:55.768" v="12231" actId="20577"/>
        <pc:sldMkLst>
          <pc:docMk/>
          <pc:sldMk cId="965234487" sldId="310"/>
        </pc:sldMkLst>
        <pc:spChg chg="mod">
          <ac:chgData name="Darren Lim Shi-Cong" userId="c5b0aa6f-147e-4ea3-8fc5-38e3e9a0344c" providerId="ADAL" clId="{FB4F3F45-1EA1-0546-998E-DF8958427909}" dt="2022-04-03T09:21:49.689" v="2513" actId="20577"/>
          <ac:spMkLst>
            <pc:docMk/>
            <pc:sldMk cId="965234487" sldId="310"/>
            <ac:spMk id="704" creationId="{00000000-0000-0000-0000-000000000000}"/>
          </ac:spMkLst>
        </pc:spChg>
        <pc:spChg chg="mod">
          <ac:chgData name="Darren Lim Shi-Cong" userId="c5b0aa6f-147e-4ea3-8fc5-38e3e9a0344c" providerId="ADAL" clId="{FB4F3F45-1EA1-0546-998E-DF8958427909}" dt="2022-04-03T09:26:37.700" v="2676" actId="20577"/>
          <ac:spMkLst>
            <pc:docMk/>
            <pc:sldMk cId="965234487" sldId="310"/>
            <ac:spMk id="714" creationId="{00000000-0000-0000-0000-000000000000}"/>
          </ac:spMkLst>
        </pc:spChg>
        <pc:spChg chg="mod">
          <ac:chgData name="Darren Lim Shi-Cong" userId="c5b0aa6f-147e-4ea3-8fc5-38e3e9a0344c" providerId="ADAL" clId="{FB4F3F45-1EA1-0546-998E-DF8958427909}" dt="2022-04-03T09:23:23.219" v="2565" actId="20577"/>
          <ac:spMkLst>
            <pc:docMk/>
            <pc:sldMk cId="965234487" sldId="310"/>
            <ac:spMk id="724" creationId="{00000000-0000-0000-0000-000000000000}"/>
          </ac:spMkLst>
        </pc:spChg>
        <pc:spChg chg="mod">
          <ac:chgData name="Darren Lim Shi-Cong" userId="c5b0aa6f-147e-4ea3-8fc5-38e3e9a0344c" providerId="ADAL" clId="{FB4F3F45-1EA1-0546-998E-DF8958427909}" dt="2022-04-07T11:41:07.652" v="12209" actId="20577"/>
          <ac:spMkLst>
            <pc:docMk/>
            <pc:sldMk cId="965234487" sldId="310"/>
            <ac:spMk id="731" creationId="{00000000-0000-0000-0000-000000000000}"/>
          </ac:spMkLst>
        </pc:spChg>
        <pc:picChg chg="del">
          <ac:chgData name="Darren Lim Shi-Cong" userId="c5b0aa6f-147e-4ea3-8fc5-38e3e9a0344c" providerId="ADAL" clId="{FB4F3F45-1EA1-0546-998E-DF8958427909}" dt="2022-04-03T09:25:52.723" v="2644" actId="478"/>
          <ac:picMkLst>
            <pc:docMk/>
            <pc:sldMk cId="965234487" sldId="310"/>
            <ac:picMk id="2" creationId="{A09BA2A6-6B20-22EA-254C-C521C3F92C24}"/>
          </ac:picMkLst>
        </pc:picChg>
        <pc:picChg chg="add mod">
          <ac:chgData name="Darren Lim Shi-Cong" userId="c5b0aa6f-147e-4ea3-8fc5-38e3e9a0344c" providerId="ADAL" clId="{FB4F3F45-1EA1-0546-998E-DF8958427909}" dt="2022-04-04T05:54:01.659" v="3606" actId="1035"/>
          <ac:picMkLst>
            <pc:docMk/>
            <pc:sldMk cId="965234487" sldId="310"/>
            <ac:picMk id="4" creationId="{F0AEC2FC-8EAD-F64C-891F-9DA4D73362DA}"/>
          </ac:picMkLst>
        </pc:picChg>
      </pc:sldChg>
      <pc:sldChg chg="modSp mod modNotesTx">
        <pc:chgData name="Darren Lim Shi-Cong" userId="c5b0aa6f-147e-4ea3-8fc5-38e3e9a0344c" providerId="ADAL" clId="{FB4F3F45-1EA1-0546-998E-DF8958427909}" dt="2022-04-05T05:02:27.938" v="8778" actId="20577"/>
        <pc:sldMkLst>
          <pc:docMk/>
          <pc:sldMk cId="3905325342" sldId="311"/>
        </pc:sldMkLst>
        <pc:spChg chg="mod">
          <ac:chgData name="Darren Lim Shi-Cong" userId="c5b0aa6f-147e-4ea3-8fc5-38e3e9a0344c" providerId="ADAL" clId="{FB4F3F45-1EA1-0546-998E-DF8958427909}" dt="2022-04-04T09:12:28.363" v="4255" actId="20577"/>
          <ac:spMkLst>
            <pc:docMk/>
            <pc:sldMk cId="3905325342" sldId="311"/>
            <ac:spMk id="704" creationId="{00000000-0000-0000-0000-000000000000}"/>
          </ac:spMkLst>
        </pc:spChg>
        <pc:spChg chg="mod">
          <ac:chgData name="Darren Lim Shi-Cong" userId="c5b0aa6f-147e-4ea3-8fc5-38e3e9a0344c" providerId="ADAL" clId="{FB4F3F45-1EA1-0546-998E-DF8958427909}" dt="2022-04-04T09:14:35.736" v="4421" actId="20577"/>
          <ac:spMkLst>
            <pc:docMk/>
            <pc:sldMk cId="3905325342" sldId="311"/>
            <ac:spMk id="714" creationId="{00000000-0000-0000-0000-000000000000}"/>
          </ac:spMkLst>
        </pc:spChg>
        <pc:spChg chg="mod">
          <ac:chgData name="Darren Lim Shi-Cong" userId="c5b0aa6f-147e-4ea3-8fc5-38e3e9a0344c" providerId="ADAL" clId="{FB4F3F45-1EA1-0546-998E-DF8958427909}" dt="2022-04-04T09:11:49.503" v="4208" actId="20577"/>
          <ac:spMkLst>
            <pc:docMk/>
            <pc:sldMk cId="3905325342" sldId="311"/>
            <ac:spMk id="724" creationId="{00000000-0000-0000-0000-000000000000}"/>
          </ac:spMkLst>
        </pc:spChg>
        <pc:spChg chg="mod">
          <ac:chgData name="Darren Lim Shi-Cong" userId="c5b0aa6f-147e-4ea3-8fc5-38e3e9a0344c" providerId="ADAL" clId="{FB4F3F45-1EA1-0546-998E-DF8958427909}" dt="2022-04-04T09:13:31.884" v="4332" actId="20577"/>
          <ac:spMkLst>
            <pc:docMk/>
            <pc:sldMk cId="3905325342" sldId="311"/>
            <ac:spMk id="731" creationId="{00000000-0000-0000-0000-000000000000}"/>
          </ac:spMkLst>
        </pc:spChg>
      </pc:sldChg>
      <pc:sldChg chg="addSp modSp mod modNotesTx">
        <pc:chgData name="Darren Lim Shi-Cong" userId="c5b0aa6f-147e-4ea3-8fc5-38e3e9a0344c" providerId="ADAL" clId="{FB4F3F45-1EA1-0546-998E-DF8958427909}" dt="2022-04-05T05:15:18.212" v="9518" actId="20577"/>
        <pc:sldMkLst>
          <pc:docMk/>
          <pc:sldMk cId="1834504626" sldId="312"/>
        </pc:sldMkLst>
        <pc:spChg chg="mod">
          <ac:chgData name="Darren Lim Shi-Cong" userId="c5b0aa6f-147e-4ea3-8fc5-38e3e9a0344c" providerId="ADAL" clId="{FB4F3F45-1EA1-0546-998E-DF8958427909}" dt="2022-04-03T10:11:03.535" v="2749" actId="20577"/>
          <ac:spMkLst>
            <pc:docMk/>
            <pc:sldMk cId="1834504626" sldId="312"/>
            <ac:spMk id="724" creationId="{00000000-0000-0000-0000-000000000000}"/>
          </ac:spMkLst>
        </pc:spChg>
        <pc:spChg chg="mod">
          <ac:chgData name="Darren Lim Shi-Cong" userId="c5b0aa6f-147e-4ea3-8fc5-38e3e9a0344c" providerId="ADAL" clId="{FB4F3F45-1EA1-0546-998E-DF8958427909}" dt="2022-04-05T05:10:56.208" v="9149" actId="20577"/>
          <ac:spMkLst>
            <pc:docMk/>
            <pc:sldMk cId="1834504626" sldId="312"/>
            <ac:spMk id="731" creationId="{00000000-0000-0000-0000-000000000000}"/>
          </ac:spMkLst>
        </pc:spChg>
        <pc:picChg chg="add mod">
          <ac:chgData name="Darren Lim Shi-Cong" userId="c5b0aa6f-147e-4ea3-8fc5-38e3e9a0344c" providerId="ADAL" clId="{FB4F3F45-1EA1-0546-998E-DF8958427909}" dt="2022-03-31T09:17:38.658" v="1195" actId="1076"/>
          <ac:picMkLst>
            <pc:docMk/>
            <pc:sldMk cId="1834504626" sldId="312"/>
            <ac:picMk id="1026" creationId="{03BE752C-A1F5-8A42-A75C-86AF36B208FF}"/>
          </ac:picMkLst>
        </pc:picChg>
      </pc:sldChg>
      <pc:sldChg chg="modSp mod modShow modNotesTx">
        <pc:chgData name="Darren Lim Shi-Cong" userId="c5b0aa6f-147e-4ea3-8fc5-38e3e9a0344c" providerId="ADAL" clId="{FB4F3F45-1EA1-0546-998E-DF8958427909}" dt="2022-04-06T15:45:15.900" v="11368" actId="729"/>
        <pc:sldMkLst>
          <pc:docMk/>
          <pc:sldMk cId="3008163352" sldId="313"/>
        </pc:sldMkLst>
        <pc:spChg chg="mod">
          <ac:chgData name="Darren Lim Shi-Cong" userId="c5b0aa6f-147e-4ea3-8fc5-38e3e9a0344c" providerId="ADAL" clId="{FB4F3F45-1EA1-0546-998E-DF8958427909}" dt="2022-04-03T08:08:30.456" v="2488" actId="403"/>
          <ac:spMkLst>
            <pc:docMk/>
            <pc:sldMk cId="3008163352" sldId="313"/>
            <ac:spMk id="83" creationId="{56F4A91D-927F-1EE3-8560-EAEFDC87BFE1}"/>
          </ac:spMkLst>
        </pc:spChg>
        <pc:spChg chg="mod">
          <ac:chgData name="Darren Lim Shi-Cong" userId="c5b0aa6f-147e-4ea3-8fc5-38e3e9a0344c" providerId="ADAL" clId="{FB4F3F45-1EA1-0546-998E-DF8958427909}" dt="2022-04-03T08:01:56" v="2368" actId="20577"/>
          <ac:spMkLst>
            <pc:docMk/>
            <pc:sldMk cId="3008163352" sldId="313"/>
            <ac:spMk id="441" creationId="{00000000-0000-0000-0000-000000000000}"/>
          </ac:spMkLst>
        </pc:spChg>
      </pc:sldChg>
      <pc:sldChg chg="modSp mod">
        <pc:chgData name="Darren Lim Shi-Cong" userId="c5b0aa6f-147e-4ea3-8fc5-38e3e9a0344c" providerId="ADAL" clId="{FB4F3F45-1EA1-0546-998E-DF8958427909}" dt="2022-04-02T16:34:25.679" v="1686" actId="1035"/>
        <pc:sldMkLst>
          <pc:docMk/>
          <pc:sldMk cId="3081828202" sldId="319"/>
        </pc:sldMkLst>
        <pc:picChg chg="mod">
          <ac:chgData name="Darren Lim Shi-Cong" userId="c5b0aa6f-147e-4ea3-8fc5-38e3e9a0344c" providerId="ADAL" clId="{FB4F3F45-1EA1-0546-998E-DF8958427909}" dt="2022-04-02T16:34:25.679" v="1686" actId="1035"/>
          <ac:picMkLst>
            <pc:docMk/>
            <pc:sldMk cId="3081828202" sldId="319"/>
            <ac:picMk id="3" creationId="{938AA56E-5353-47CA-A790-4FD1836FCABB}"/>
          </ac:picMkLst>
        </pc:picChg>
      </pc:sldChg>
      <pc:sldChg chg="modSp">
        <pc:chgData name="Darren Lim Shi-Cong" userId="c5b0aa6f-147e-4ea3-8fc5-38e3e9a0344c" providerId="ADAL" clId="{FB4F3F45-1EA1-0546-998E-DF8958427909}" dt="2022-04-02T16:37:15.082" v="1689" actId="207"/>
        <pc:sldMkLst>
          <pc:docMk/>
          <pc:sldMk cId="970792803" sldId="324"/>
        </pc:sldMkLst>
        <pc:spChg chg="mod">
          <ac:chgData name="Darren Lim Shi-Cong" userId="c5b0aa6f-147e-4ea3-8fc5-38e3e9a0344c" providerId="ADAL" clId="{FB4F3F45-1EA1-0546-998E-DF8958427909}" dt="2022-04-02T16:37:15.082" v="1689" actId="207"/>
          <ac:spMkLst>
            <pc:docMk/>
            <pc:sldMk cId="970792803" sldId="324"/>
            <ac:spMk id="6" creationId="{B17FCDA6-9E2C-4653-96ED-58EAE9808BEC}"/>
          </ac:spMkLst>
        </pc:spChg>
        <pc:spChg chg="mod">
          <ac:chgData name="Darren Lim Shi-Cong" userId="c5b0aa6f-147e-4ea3-8fc5-38e3e9a0344c" providerId="ADAL" clId="{FB4F3F45-1EA1-0546-998E-DF8958427909}" dt="2022-04-02T16:36:58.380" v="1688" actId="207"/>
          <ac:spMkLst>
            <pc:docMk/>
            <pc:sldMk cId="970792803" sldId="324"/>
            <ac:spMk id="14" creationId="{2A41F913-4FE8-47B5-A85C-515AD63E5BA4}"/>
          </ac:spMkLst>
        </pc:spChg>
      </pc:sldChg>
      <pc:sldChg chg="addSp delSp modSp mod modNotesTx">
        <pc:chgData name="Darren Lim Shi-Cong" userId="c5b0aa6f-147e-4ea3-8fc5-38e3e9a0344c" providerId="ADAL" clId="{FB4F3F45-1EA1-0546-998E-DF8958427909}" dt="2022-04-07T12:08:29.981" v="12531" actId="20577"/>
        <pc:sldMkLst>
          <pc:docMk/>
          <pc:sldMk cId="2995793749" sldId="329"/>
        </pc:sldMkLst>
        <pc:spChg chg="del mod">
          <ac:chgData name="Darren Lim Shi-Cong" userId="c5b0aa6f-147e-4ea3-8fc5-38e3e9a0344c" providerId="ADAL" clId="{FB4F3F45-1EA1-0546-998E-DF8958427909}" dt="2022-04-05T15:30:12.750" v="10874" actId="478"/>
          <ac:spMkLst>
            <pc:docMk/>
            <pc:sldMk cId="2995793749" sldId="329"/>
            <ac:spMk id="2" creationId="{AAED417B-0208-8243-9012-5122CC45556D}"/>
          </ac:spMkLst>
        </pc:spChg>
        <pc:spChg chg="mod">
          <ac:chgData name="Darren Lim Shi-Cong" userId="c5b0aa6f-147e-4ea3-8fc5-38e3e9a0344c" providerId="ADAL" clId="{FB4F3F45-1EA1-0546-998E-DF8958427909}" dt="2022-03-31T06:43:38.334" v="135" actId="1035"/>
          <ac:spMkLst>
            <pc:docMk/>
            <pc:sldMk cId="2995793749" sldId="329"/>
            <ac:spMk id="806" creationId="{00000000-0000-0000-0000-000000000000}"/>
          </ac:spMkLst>
        </pc:spChg>
        <pc:spChg chg="mod">
          <ac:chgData name="Darren Lim Shi-Cong" userId="c5b0aa6f-147e-4ea3-8fc5-38e3e9a0344c" providerId="ADAL" clId="{FB4F3F45-1EA1-0546-998E-DF8958427909}" dt="2022-04-07T06:06:49.317" v="11369" actId="20577"/>
          <ac:spMkLst>
            <pc:docMk/>
            <pc:sldMk cId="2995793749" sldId="329"/>
            <ac:spMk id="807" creationId="{00000000-0000-0000-0000-000000000000}"/>
          </ac:spMkLst>
        </pc:spChg>
        <pc:spChg chg="mod">
          <ac:chgData name="Darren Lim Shi-Cong" userId="c5b0aa6f-147e-4ea3-8fc5-38e3e9a0344c" providerId="ADAL" clId="{FB4F3F45-1EA1-0546-998E-DF8958427909}" dt="2022-03-31T06:37:37.542" v="78" actId="164"/>
          <ac:spMkLst>
            <pc:docMk/>
            <pc:sldMk cId="2995793749" sldId="329"/>
            <ac:spMk id="808" creationId="{00000000-0000-0000-0000-000000000000}"/>
          </ac:spMkLst>
        </pc:spChg>
        <pc:spChg chg="mod">
          <ac:chgData name="Darren Lim Shi-Cong" userId="c5b0aa6f-147e-4ea3-8fc5-38e3e9a0344c" providerId="ADAL" clId="{FB4F3F45-1EA1-0546-998E-DF8958427909}" dt="2022-03-31T06:37:37.542" v="78" actId="164"/>
          <ac:spMkLst>
            <pc:docMk/>
            <pc:sldMk cId="2995793749" sldId="329"/>
            <ac:spMk id="809" creationId="{00000000-0000-0000-0000-000000000000}"/>
          </ac:spMkLst>
        </pc:spChg>
        <pc:spChg chg="mod">
          <ac:chgData name="Darren Lim Shi-Cong" userId="c5b0aa6f-147e-4ea3-8fc5-38e3e9a0344c" providerId="ADAL" clId="{FB4F3F45-1EA1-0546-998E-DF8958427909}" dt="2022-04-04T06:00:23.680" v="3648" actId="14100"/>
          <ac:spMkLst>
            <pc:docMk/>
            <pc:sldMk cId="2995793749" sldId="329"/>
            <ac:spMk id="810" creationId="{00000000-0000-0000-0000-000000000000}"/>
          </ac:spMkLst>
        </pc:spChg>
        <pc:spChg chg="mod">
          <ac:chgData name="Darren Lim Shi-Cong" userId="c5b0aa6f-147e-4ea3-8fc5-38e3e9a0344c" providerId="ADAL" clId="{FB4F3F45-1EA1-0546-998E-DF8958427909}" dt="2022-03-31T06:37:37.542" v="78" actId="164"/>
          <ac:spMkLst>
            <pc:docMk/>
            <pc:sldMk cId="2995793749" sldId="329"/>
            <ac:spMk id="811" creationId="{00000000-0000-0000-0000-000000000000}"/>
          </ac:spMkLst>
        </pc:spChg>
        <pc:spChg chg="mod">
          <ac:chgData name="Darren Lim Shi-Cong" userId="c5b0aa6f-147e-4ea3-8fc5-38e3e9a0344c" providerId="ADAL" clId="{FB4F3F45-1EA1-0546-998E-DF8958427909}" dt="2022-04-05T15:34:59.706" v="11279" actId="20577"/>
          <ac:spMkLst>
            <pc:docMk/>
            <pc:sldMk cId="2995793749" sldId="329"/>
            <ac:spMk id="812" creationId="{00000000-0000-0000-0000-000000000000}"/>
          </ac:spMkLst>
        </pc:spChg>
        <pc:spChg chg="mod">
          <ac:chgData name="Darren Lim Shi-Cong" userId="c5b0aa6f-147e-4ea3-8fc5-38e3e9a0344c" providerId="ADAL" clId="{FB4F3F45-1EA1-0546-998E-DF8958427909}" dt="2022-03-31T06:41:13.845" v="106" actId="1076"/>
          <ac:spMkLst>
            <pc:docMk/>
            <pc:sldMk cId="2995793749" sldId="329"/>
            <ac:spMk id="813" creationId="{00000000-0000-0000-0000-000000000000}"/>
          </ac:spMkLst>
        </pc:spChg>
        <pc:spChg chg="mod">
          <ac:chgData name="Darren Lim Shi-Cong" userId="c5b0aa6f-147e-4ea3-8fc5-38e3e9a0344c" providerId="ADAL" clId="{FB4F3F45-1EA1-0546-998E-DF8958427909}" dt="2022-03-31T06:37:54.837" v="80" actId="164"/>
          <ac:spMkLst>
            <pc:docMk/>
            <pc:sldMk cId="2995793749" sldId="329"/>
            <ac:spMk id="814" creationId="{00000000-0000-0000-0000-000000000000}"/>
          </ac:spMkLst>
        </pc:spChg>
        <pc:spChg chg="mod">
          <ac:chgData name="Darren Lim Shi-Cong" userId="c5b0aa6f-147e-4ea3-8fc5-38e3e9a0344c" providerId="ADAL" clId="{FB4F3F45-1EA1-0546-998E-DF8958427909}" dt="2022-03-31T06:37:54.837" v="80" actId="164"/>
          <ac:spMkLst>
            <pc:docMk/>
            <pc:sldMk cId="2995793749" sldId="329"/>
            <ac:spMk id="815" creationId="{00000000-0000-0000-0000-000000000000}"/>
          </ac:spMkLst>
        </pc:spChg>
        <pc:spChg chg="mod">
          <ac:chgData name="Darren Lim Shi-Cong" userId="c5b0aa6f-147e-4ea3-8fc5-38e3e9a0344c" providerId="ADAL" clId="{FB4F3F45-1EA1-0546-998E-DF8958427909}" dt="2022-03-31T06:37:54.837" v="80" actId="164"/>
          <ac:spMkLst>
            <pc:docMk/>
            <pc:sldMk cId="2995793749" sldId="329"/>
            <ac:spMk id="816" creationId="{00000000-0000-0000-0000-000000000000}"/>
          </ac:spMkLst>
        </pc:spChg>
        <pc:spChg chg="mod">
          <ac:chgData name="Darren Lim Shi-Cong" userId="c5b0aa6f-147e-4ea3-8fc5-38e3e9a0344c" providerId="ADAL" clId="{FB4F3F45-1EA1-0546-998E-DF8958427909}" dt="2022-04-05T15:33:57.631" v="11057" actId="20577"/>
          <ac:spMkLst>
            <pc:docMk/>
            <pc:sldMk cId="2995793749" sldId="329"/>
            <ac:spMk id="817" creationId="{00000000-0000-0000-0000-000000000000}"/>
          </ac:spMkLst>
        </pc:spChg>
        <pc:spChg chg="mod">
          <ac:chgData name="Darren Lim Shi-Cong" userId="c5b0aa6f-147e-4ea3-8fc5-38e3e9a0344c" providerId="ADAL" clId="{FB4F3F45-1EA1-0546-998E-DF8958427909}" dt="2022-03-31T06:38:09.341" v="82" actId="164"/>
          <ac:spMkLst>
            <pc:docMk/>
            <pc:sldMk cId="2995793749" sldId="329"/>
            <ac:spMk id="818" creationId="{00000000-0000-0000-0000-000000000000}"/>
          </ac:spMkLst>
        </pc:spChg>
        <pc:spChg chg="mod">
          <ac:chgData name="Darren Lim Shi-Cong" userId="c5b0aa6f-147e-4ea3-8fc5-38e3e9a0344c" providerId="ADAL" clId="{FB4F3F45-1EA1-0546-998E-DF8958427909}" dt="2022-03-31T06:38:09.341" v="82" actId="164"/>
          <ac:spMkLst>
            <pc:docMk/>
            <pc:sldMk cId="2995793749" sldId="329"/>
            <ac:spMk id="819" creationId="{00000000-0000-0000-0000-000000000000}"/>
          </ac:spMkLst>
        </pc:spChg>
        <pc:spChg chg="mod">
          <ac:chgData name="Darren Lim Shi-Cong" userId="c5b0aa6f-147e-4ea3-8fc5-38e3e9a0344c" providerId="ADAL" clId="{FB4F3F45-1EA1-0546-998E-DF8958427909}" dt="2022-04-07T12:08:29.981" v="12531" actId="20577"/>
          <ac:spMkLst>
            <pc:docMk/>
            <pc:sldMk cId="2995793749" sldId="329"/>
            <ac:spMk id="820" creationId="{00000000-0000-0000-0000-000000000000}"/>
          </ac:spMkLst>
        </pc:spChg>
        <pc:spChg chg="mod">
          <ac:chgData name="Darren Lim Shi-Cong" userId="c5b0aa6f-147e-4ea3-8fc5-38e3e9a0344c" providerId="ADAL" clId="{FB4F3F45-1EA1-0546-998E-DF8958427909}" dt="2022-03-31T06:38:09.341" v="82" actId="164"/>
          <ac:spMkLst>
            <pc:docMk/>
            <pc:sldMk cId="2995793749" sldId="329"/>
            <ac:spMk id="821" creationId="{00000000-0000-0000-0000-000000000000}"/>
          </ac:spMkLst>
        </pc:spChg>
        <pc:grpChg chg="add mod">
          <ac:chgData name="Darren Lim Shi-Cong" userId="c5b0aa6f-147e-4ea3-8fc5-38e3e9a0344c" providerId="ADAL" clId="{FB4F3F45-1EA1-0546-998E-DF8958427909}" dt="2022-03-31T06:40:22.026" v="98" actId="164"/>
          <ac:grpSpMkLst>
            <pc:docMk/>
            <pc:sldMk cId="2995793749" sldId="329"/>
            <ac:grpSpMk id="3" creationId="{71D219E7-F4D5-184D-8AAF-95A13864771E}"/>
          </ac:grpSpMkLst>
        </pc:grpChg>
        <pc:grpChg chg="add mod">
          <ac:chgData name="Darren Lim Shi-Cong" userId="c5b0aa6f-147e-4ea3-8fc5-38e3e9a0344c" providerId="ADAL" clId="{FB4F3F45-1EA1-0546-998E-DF8958427909}" dt="2022-03-31T06:40:33.928" v="100" actId="164"/>
          <ac:grpSpMkLst>
            <pc:docMk/>
            <pc:sldMk cId="2995793749" sldId="329"/>
            <ac:grpSpMk id="4" creationId="{3067A976-802D-E949-9B17-A47976571759}"/>
          </ac:grpSpMkLst>
        </pc:grpChg>
        <pc:grpChg chg="add mod">
          <ac:chgData name="Darren Lim Shi-Cong" userId="c5b0aa6f-147e-4ea3-8fc5-38e3e9a0344c" providerId="ADAL" clId="{FB4F3F45-1EA1-0546-998E-DF8958427909}" dt="2022-03-31T06:40:43.595" v="101" actId="164"/>
          <ac:grpSpMkLst>
            <pc:docMk/>
            <pc:sldMk cId="2995793749" sldId="329"/>
            <ac:grpSpMk id="5" creationId="{AB354DC0-AF42-804A-AF6F-F2F7BE61AAC0}"/>
          </ac:grpSpMkLst>
        </pc:grpChg>
        <pc:grpChg chg="add mod">
          <ac:chgData name="Darren Lim Shi-Cong" userId="c5b0aa6f-147e-4ea3-8fc5-38e3e9a0344c" providerId="ADAL" clId="{FB4F3F45-1EA1-0546-998E-DF8958427909}" dt="2022-03-31T06:41:53.120" v="108" actId="1076"/>
          <ac:grpSpMkLst>
            <pc:docMk/>
            <pc:sldMk cId="2995793749" sldId="329"/>
            <ac:grpSpMk id="6" creationId="{A9A6DDEF-0867-624C-B5A6-27439DF47D44}"/>
          </ac:grpSpMkLst>
        </pc:grpChg>
        <pc:grpChg chg="add mod">
          <ac:chgData name="Darren Lim Shi-Cong" userId="c5b0aa6f-147e-4ea3-8fc5-38e3e9a0344c" providerId="ADAL" clId="{FB4F3F45-1EA1-0546-998E-DF8958427909}" dt="2022-03-31T06:41:44.097" v="107" actId="1076"/>
          <ac:grpSpMkLst>
            <pc:docMk/>
            <pc:sldMk cId="2995793749" sldId="329"/>
            <ac:grpSpMk id="7" creationId="{F6C2CDDC-C810-CE4E-8556-7BEBA8B4C0EB}"/>
          </ac:grpSpMkLst>
        </pc:grpChg>
        <pc:grpChg chg="add mod">
          <ac:chgData name="Darren Lim Shi-Cong" userId="c5b0aa6f-147e-4ea3-8fc5-38e3e9a0344c" providerId="ADAL" clId="{FB4F3F45-1EA1-0546-998E-DF8958427909}" dt="2022-03-31T06:40:48.457" v="102" actId="1076"/>
          <ac:grpSpMkLst>
            <pc:docMk/>
            <pc:sldMk cId="2995793749" sldId="329"/>
            <ac:grpSpMk id="8" creationId="{A8845689-A0B8-044A-A35B-A64B43A036D7}"/>
          </ac:grpSpMkLst>
        </pc:grpChg>
        <pc:grpChg chg="del">
          <ac:chgData name="Darren Lim Shi-Cong" userId="c5b0aa6f-147e-4ea3-8fc5-38e3e9a0344c" providerId="ADAL" clId="{FB4F3F45-1EA1-0546-998E-DF8958427909}" dt="2022-03-31T06:36:49.788" v="30" actId="478"/>
          <ac:grpSpMkLst>
            <pc:docMk/>
            <pc:sldMk cId="2995793749" sldId="329"/>
            <ac:grpSpMk id="822" creationId="{00000000-0000-0000-0000-000000000000}"/>
          </ac:grpSpMkLst>
        </pc:grpChg>
        <pc:cxnChg chg="mod">
          <ac:chgData name="Darren Lim Shi-Cong" userId="c5b0aa6f-147e-4ea3-8fc5-38e3e9a0344c" providerId="ADAL" clId="{FB4F3F45-1EA1-0546-998E-DF8958427909}" dt="2022-03-31T06:36:49.788" v="30" actId="478"/>
          <ac:cxnSpMkLst>
            <pc:docMk/>
            <pc:sldMk cId="2995793749" sldId="329"/>
            <ac:cxnSpMk id="824" creationId="{00000000-0000-0000-0000-000000000000}"/>
          </ac:cxnSpMkLst>
        </pc:cxnChg>
      </pc:sldChg>
      <pc:sldChg chg="modSp mod">
        <pc:chgData name="Darren Lim Shi-Cong" userId="c5b0aa6f-147e-4ea3-8fc5-38e3e9a0344c" providerId="ADAL" clId="{FB4F3F45-1EA1-0546-998E-DF8958427909}" dt="2022-03-31T08:08:54.124" v="653" actId="1035"/>
        <pc:sldMkLst>
          <pc:docMk/>
          <pc:sldMk cId="3444410532" sldId="330"/>
        </pc:sldMkLst>
        <pc:spChg chg="mod">
          <ac:chgData name="Darren Lim Shi-Cong" userId="c5b0aa6f-147e-4ea3-8fc5-38e3e9a0344c" providerId="ADAL" clId="{FB4F3F45-1EA1-0546-998E-DF8958427909}" dt="2022-03-31T08:08:54.124" v="653" actId="1035"/>
          <ac:spMkLst>
            <pc:docMk/>
            <pc:sldMk cId="3444410532" sldId="330"/>
            <ac:spMk id="806" creationId="{00000000-0000-0000-0000-000000000000}"/>
          </ac:spMkLst>
        </pc:spChg>
      </pc:sldChg>
      <pc:sldChg chg="addSp delSp modSp add mod modShow">
        <pc:chgData name="Darren Lim Shi-Cong" userId="c5b0aa6f-147e-4ea3-8fc5-38e3e9a0344c" providerId="ADAL" clId="{FB4F3F45-1EA1-0546-998E-DF8958427909}" dt="2022-04-07T06:29:34.503" v="11464" actId="729"/>
        <pc:sldMkLst>
          <pc:docMk/>
          <pc:sldMk cId="1349660857" sldId="332"/>
        </pc:sldMkLst>
        <pc:picChg chg="add mod">
          <ac:chgData name="Darren Lim Shi-Cong" userId="c5b0aa6f-147e-4ea3-8fc5-38e3e9a0344c" providerId="ADAL" clId="{FB4F3F45-1EA1-0546-998E-DF8958427909}" dt="2022-03-31T08:07:19.257" v="591" actId="14100"/>
          <ac:picMkLst>
            <pc:docMk/>
            <pc:sldMk cId="1349660857" sldId="332"/>
            <ac:picMk id="3" creationId="{38B34BDF-9830-F34B-BA40-00E5C6F9BC50}"/>
          </ac:picMkLst>
        </pc:picChg>
        <pc:picChg chg="del mod">
          <ac:chgData name="Darren Lim Shi-Cong" userId="c5b0aa6f-147e-4ea3-8fc5-38e3e9a0344c" providerId="ADAL" clId="{FB4F3F45-1EA1-0546-998E-DF8958427909}" dt="2022-03-31T08:05:06.769" v="584" actId="478"/>
          <ac:picMkLst>
            <pc:docMk/>
            <pc:sldMk cId="1349660857" sldId="332"/>
            <ac:picMk id="5" creationId="{BE14DA47-B61B-08C7-FAF6-6FF40038FA71}"/>
          </ac:picMkLst>
        </pc:picChg>
      </pc:sldChg>
      <pc:sldChg chg="add">
        <pc:chgData name="Darren Lim Shi-Cong" userId="c5b0aa6f-147e-4ea3-8fc5-38e3e9a0344c" providerId="ADAL" clId="{FB4F3F45-1EA1-0546-998E-DF8958427909}" dt="2022-03-31T08:07:25.694" v="592"/>
        <pc:sldMkLst>
          <pc:docMk/>
          <pc:sldMk cId="1422640353" sldId="333"/>
        </pc:sldMkLst>
      </pc:sldChg>
      <pc:sldChg chg="addSp delSp modSp add mod ord modShow">
        <pc:chgData name="Darren Lim Shi-Cong" userId="c5b0aa6f-147e-4ea3-8fc5-38e3e9a0344c" providerId="ADAL" clId="{FB4F3F45-1EA1-0546-998E-DF8958427909}" dt="2022-04-07T06:29:37.820" v="11465" actId="729"/>
        <pc:sldMkLst>
          <pc:docMk/>
          <pc:sldMk cId="769597187" sldId="334"/>
        </pc:sldMkLst>
        <pc:spChg chg="del mod">
          <ac:chgData name="Darren Lim Shi-Cong" userId="c5b0aa6f-147e-4ea3-8fc5-38e3e9a0344c" providerId="ADAL" clId="{FB4F3F45-1EA1-0546-998E-DF8958427909}" dt="2022-03-31T08:09:11.741" v="659" actId="478"/>
          <ac:spMkLst>
            <pc:docMk/>
            <pc:sldMk cId="769597187" sldId="334"/>
            <ac:spMk id="2" creationId="{AAED417B-0208-8243-9012-5122CC45556D}"/>
          </ac:spMkLst>
        </pc:spChg>
        <pc:spChg chg="add del mod">
          <ac:chgData name="Darren Lim Shi-Cong" userId="c5b0aa6f-147e-4ea3-8fc5-38e3e9a0344c" providerId="ADAL" clId="{FB4F3F45-1EA1-0546-998E-DF8958427909}" dt="2022-03-31T08:09:21.121" v="661" actId="478"/>
          <ac:spMkLst>
            <pc:docMk/>
            <pc:sldMk cId="769597187" sldId="334"/>
            <ac:spMk id="9" creationId="{F28E4BE3-BB1A-5246-BAA5-6D9F34EB1EFC}"/>
          </ac:spMkLst>
        </pc:spChg>
        <pc:spChg chg="mod">
          <ac:chgData name="Darren Lim Shi-Cong" userId="c5b0aa6f-147e-4ea3-8fc5-38e3e9a0344c" providerId="ADAL" clId="{FB4F3F45-1EA1-0546-998E-DF8958427909}" dt="2022-03-31T08:09:23.550" v="662"/>
          <ac:spMkLst>
            <pc:docMk/>
            <pc:sldMk cId="769597187" sldId="334"/>
            <ac:spMk id="806" creationId="{00000000-0000-0000-0000-000000000000}"/>
          </ac:spMkLst>
        </pc:spChg>
        <pc:spChg chg="mod">
          <ac:chgData name="Darren Lim Shi-Cong" userId="c5b0aa6f-147e-4ea3-8fc5-38e3e9a0344c" providerId="ADAL" clId="{FB4F3F45-1EA1-0546-998E-DF8958427909}" dt="2022-04-07T06:08:08.785" v="11453" actId="20577"/>
          <ac:spMkLst>
            <pc:docMk/>
            <pc:sldMk cId="769597187" sldId="334"/>
            <ac:spMk id="807" creationId="{00000000-0000-0000-0000-000000000000}"/>
          </ac:spMkLst>
        </pc:spChg>
        <pc:spChg chg="mod">
          <ac:chgData name="Darren Lim Shi-Cong" userId="c5b0aa6f-147e-4ea3-8fc5-38e3e9a0344c" providerId="ADAL" clId="{FB4F3F45-1EA1-0546-998E-DF8958427909}" dt="2022-04-04T06:00:10.884" v="3641" actId="20577"/>
          <ac:spMkLst>
            <pc:docMk/>
            <pc:sldMk cId="769597187" sldId="334"/>
            <ac:spMk id="810" creationId="{00000000-0000-0000-0000-000000000000}"/>
          </ac:spMkLst>
        </pc:spChg>
        <pc:spChg chg="mod">
          <ac:chgData name="Darren Lim Shi-Cong" userId="c5b0aa6f-147e-4ea3-8fc5-38e3e9a0344c" providerId="ADAL" clId="{FB4F3F45-1EA1-0546-998E-DF8958427909}" dt="2022-04-07T06:08:26.566" v="11463" actId="20577"/>
          <ac:spMkLst>
            <pc:docMk/>
            <pc:sldMk cId="769597187" sldId="334"/>
            <ac:spMk id="812" creationId="{00000000-0000-0000-0000-000000000000}"/>
          </ac:spMkLst>
        </pc:spChg>
        <pc:spChg chg="mod">
          <ac:chgData name="Darren Lim Shi-Cong" userId="c5b0aa6f-147e-4ea3-8fc5-38e3e9a0344c" providerId="ADAL" clId="{FB4F3F45-1EA1-0546-998E-DF8958427909}" dt="2022-04-07T06:07:06.431" v="11389" actId="20577"/>
          <ac:spMkLst>
            <pc:docMk/>
            <pc:sldMk cId="769597187" sldId="334"/>
            <ac:spMk id="815" creationId="{00000000-0000-0000-0000-000000000000}"/>
          </ac:spMkLst>
        </pc:spChg>
        <pc:spChg chg="mod">
          <ac:chgData name="Darren Lim Shi-Cong" userId="c5b0aa6f-147e-4ea3-8fc5-38e3e9a0344c" providerId="ADAL" clId="{FB4F3F45-1EA1-0546-998E-DF8958427909}" dt="2022-04-04T06:06:11.362" v="4118" actId="20577"/>
          <ac:spMkLst>
            <pc:docMk/>
            <pc:sldMk cId="769597187" sldId="334"/>
            <ac:spMk id="817" creationId="{00000000-0000-0000-0000-000000000000}"/>
          </ac:spMkLst>
        </pc:spChg>
        <pc:spChg chg="mod">
          <ac:chgData name="Darren Lim Shi-Cong" userId="c5b0aa6f-147e-4ea3-8fc5-38e3e9a0344c" providerId="ADAL" clId="{FB4F3F45-1EA1-0546-998E-DF8958427909}" dt="2022-04-07T06:07:11.531" v="11397" actId="20577"/>
          <ac:spMkLst>
            <pc:docMk/>
            <pc:sldMk cId="769597187" sldId="334"/>
            <ac:spMk id="820" creationId="{00000000-0000-0000-0000-000000000000}"/>
          </ac:spMkLst>
        </pc:spChg>
      </pc:sldChg>
      <pc:sldChg chg="addSp delSp modSp add del mod">
        <pc:chgData name="Darren Lim Shi-Cong" userId="c5b0aa6f-147e-4ea3-8fc5-38e3e9a0344c" providerId="ADAL" clId="{FB4F3F45-1EA1-0546-998E-DF8958427909}" dt="2022-04-02T10:18:39.711" v="1621" actId="2696"/>
        <pc:sldMkLst>
          <pc:docMk/>
          <pc:sldMk cId="3862533676" sldId="335"/>
        </pc:sldMkLst>
        <pc:spChg chg="mod">
          <ac:chgData name="Darren Lim Shi-Cong" userId="c5b0aa6f-147e-4ea3-8fc5-38e3e9a0344c" providerId="ADAL" clId="{FB4F3F45-1EA1-0546-998E-DF8958427909}" dt="2022-03-31T09:20:49.312" v="1204"/>
          <ac:spMkLst>
            <pc:docMk/>
            <pc:sldMk cId="3862533676" sldId="335"/>
            <ac:spMk id="306" creationId="{00000000-0000-0000-0000-000000000000}"/>
          </ac:spMkLst>
        </pc:spChg>
        <pc:spChg chg="mod">
          <ac:chgData name="Darren Lim Shi-Cong" userId="c5b0aa6f-147e-4ea3-8fc5-38e3e9a0344c" providerId="ADAL" clId="{FB4F3F45-1EA1-0546-998E-DF8958427909}" dt="2022-03-31T09:31:20.506" v="1407" actId="20577"/>
          <ac:spMkLst>
            <pc:docMk/>
            <pc:sldMk cId="3862533676" sldId="335"/>
            <ac:spMk id="311" creationId="{00000000-0000-0000-0000-000000000000}"/>
          </ac:spMkLst>
        </pc:spChg>
        <pc:spChg chg="mod">
          <ac:chgData name="Darren Lim Shi-Cong" userId="c5b0aa6f-147e-4ea3-8fc5-38e3e9a0344c" providerId="ADAL" clId="{FB4F3F45-1EA1-0546-998E-DF8958427909}" dt="2022-03-31T09:34:05.511" v="1595" actId="120"/>
          <ac:spMkLst>
            <pc:docMk/>
            <pc:sldMk cId="3862533676" sldId="335"/>
            <ac:spMk id="312" creationId="{00000000-0000-0000-0000-000000000000}"/>
          </ac:spMkLst>
        </pc:spChg>
        <pc:spChg chg="mod">
          <ac:chgData name="Darren Lim Shi-Cong" userId="c5b0aa6f-147e-4ea3-8fc5-38e3e9a0344c" providerId="ADAL" clId="{FB4F3F45-1EA1-0546-998E-DF8958427909}" dt="2022-03-31T09:29:45.861" v="1381" actId="20577"/>
          <ac:spMkLst>
            <pc:docMk/>
            <pc:sldMk cId="3862533676" sldId="335"/>
            <ac:spMk id="317" creationId="{00000000-0000-0000-0000-000000000000}"/>
          </ac:spMkLst>
        </pc:spChg>
        <pc:spChg chg="mod">
          <ac:chgData name="Darren Lim Shi-Cong" userId="c5b0aa6f-147e-4ea3-8fc5-38e3e9a0344c" providerId="ADAL" clId="{FB4F3F45-1EA1-0546-998E-DF8958427909}" dt="2022-03-31T09:34:03.511" v="1594" actId="120"/>
          <ac:spMkLst>
            <pc:docMk/>
            <pc:sldMk cId="3862533676" sldId="335"/>
            <ac:spMk id="318" creationId="{00000000-0000-0000-0000-000000000000}"/>
          </ac:spMkLst>
        </pc:spChg>
        <pc:spChg chg="mod">
          <ac:chgData name="Darren Lim Shi-Cong" userId="c5b0aa6f-147e-4ea3-8fc5-38e3e9a0344c" providerId="ADAL" clId="{FB4F3F45-1EA1-0546-998E-DF8958427909}" dt="2022-03-31T09:27:52.052" v="1282" actId="20577"/>
          <ac:spMkLst>
            <pc:docMk/>
            <pc:sldMk cId="3862533676" sldId="335"/>
            <ac:spMk id="323" creationId="{00000000-0000-0000-0000-000000000000}"/>
          </ac:spMkLst>
        </pc:spChg>
        <pc:spChg chg="mod">
          <ac:chgData name="Darren Lim Shi-Cong" userId="c5b0aa6f-147e-4ea3-8fc5-38e3e9a0344c" providerId="ADAL" clId="{FB4F3F45-1EA1-0546-998E-DF8958427909}" dt="2022-03-31T09:34:01.504" v="1593" actId="120"/>
          <ac:spMkLst>
            <pc:docMk/>
            <pc:sldMk cId="3862533676" sldId="335"/>
            <ac:spMk id="324" creationId="{00000000-0000-0000-0000-000000000000}"/>
          </ac:spMkLst>
        </pc:spChg>
        <pc:spChg chg="mod topLvl">
          <ac:chgData name="Darren Lim Shi-Cong" userId="c5b0aa6f-147e-4ea3-8fc5-38e3e9a0344c" providerId="ADAL" clId="{FB4F3F45-1EA1-0546-998E-DF8958427909}" dt="2022-03-31T10:36:34.648" v="1596" actId="165"/>
          <ac:spMkLst>
            <pc:docMk/>
            <pc:sldMk cId="3862533676" sldId="335"/>
            <ac:spMk id="326" creationId="{00000000-0000-0000-0000-000000000000}"/>
          </ac:spMkLst>
        </pc:spChg>
        <pc:spChg chg="mod topLvl">
          <ac:chgData name="Darren Lim Shi-Cong" userId="c5b0aa6f-147e-4ea3-8fc5-38e3e9a0344c" providerId="ADAL" clId="{FB4F3F45-1EA1-0546-998E-DF8958427909}" dt="2022-03-31T10:36:34.648" v="1596" actId="165"/>
          <ac:spMkLst>
            <pc:docMk/>
            <pc:sldMk cId="3862533676" sldId="335"/>
            <ac:spMk id="327" creationId="{00000000-0000-0000-0000-000000000000}"/>
          </ac:spMkLst>
        </pc:spChg>
        <pc:spChg chg="mod topLvl">
          <ac:chgData name="Darren Lim Shi-Cong" userId="c5b0aa6f-147e-4ea3-8fc5-38e3e9a0344c" providerId="ADAL" clId="{FB4F3F45-1EA1-0546-998E-DF8958427909}" dt="2022-03-31T10:36:34.648" v="1596" actId="165"/>
          <ac:spMkLst>
            <pc:docMk/>
            <pc:sldMk cId="3862533676" sldId="335"/>
            <ac:spMk id="328" creationId="{00000000-0000-0000-0000-000000000000}"/>
          </ac:spMkLst>
        </pc:spChg>
        <pc:spChg chg="mod topLvl">
          <ac:chgData name="Darren Lim Shi-Cong" userId="c5b0aa6f-147e-4ea3-8fc5-38e3e9a0344c" providerId="ADAL" clId="{FB4F3F45-1EA1-0546-998E-DF8958427909}" dt="2022-03-31T10:36:34.648" v="1596" actId="165"/>
          <ac:spMkLst>
            <pc:docMk/>
            <pc:sldMk cId="3862533676" sldId="335"/>
            <ac:spMk id="329" creationId="{00000000-0000-0000-0000-000000000000}"/>
          </ac:spMkLst>
        </pc:spChg>
        <pc:spChg chg="mod topLvl">
          <ac:chgData name="Darren Lim Shi-Cong" userId="c5b0aa6f-147e-4ea3-8fc5-38e3e9a0344c" providerId="ADAL" clId="{FB4F3F45-1EA1-0546-998E-DF8958427909}" dt="2022-03-31T10:36:34.648" v="1596" actId="165"/>
          <ac:spMkLst>
            <pc:docMk/>
            <pc:sldMk cId="3862533676" sldId="335"/>
            <ac:spMk id="330" creationId="{00000000-0000-0000-0000-000000000000}"/>
          </ac:spMkLst>
        </pc:spChg>
        <pc:spChg chg="mod topLvl">
          <ac:chgData name="Darren Lim Shi-Cong" userId="c5b0aa6f-147e-4ea3-8fc5-38e3e9a0344c" providerId="ADAL" clId="{FB4F3F45-1EA1-0546-998E-DF8958427909}" dt="2022-03-31T10:36:34.648" v="1596" actId="165"/>
          <ac:spMkLst>
            <pc:docMk/>
            <pc:sldMk cId="3862533676" sldId="335"/>
            <ac:spMk id="331" creationId="{00000000-0000-0000-0000-000000000000}"/>
          </ac:spMkLst>
        </pc:spChg>
        <pc:spChg chg="mod topLvl">
          <ac:chgData name="Darren Lim Shi-Cong" userId="c5b0aa6f-147e-4ea3-8fc5-38e3e9a0344c" providerId="ADAL" clId="{FB4F3F45-1EA1-0546-998E-DF8958427909}" dt="2022-03-31T10:36:34.648" v="1596" actId="165"/>
          <ac:spMkLst>
            <pc:docMk/>
            <pc:sldMk cId="3862533676" sldId="335"/>
            <ac:spMk id="332" creationId="{00000000-0000-0000-0000-000000000000}"/>
          </ac:spMkLst>
        </pc:spChg>
        <pc:spChg chg="del mod topLvl">
          <ac:chgData name="Darren Lim Shi-Cong" userId="c5b0aa6f-147e-4ea3-8fc5-38e3e9a0344c" providerId="ADAL" clId="{FB4F3F45-1EA1-0546-998E-DF8958427909}" dt="2022-03-31T10:36:55.377" v="1600" actId="478"/>
          <ac:spMkLst>
            <pc:docMk/>
            <pc:sldMk cId="3862533676" sldId="335"/>
            <ac:spMk id="333" creationId="{00000000-0000-0000-0000-000000000000}"/>
          </ac:spMkLst>
        </pc:spChg>
        <pc:spChg chg="del mod topLvl">
          <ac:chgData name="Darren Lim Shi-Cong" userId="c5b0aa6f-147e-4ea3-8fc5-38e3e9a0344c" providerId="ADAL" clId="{FB4F3F45-1EA1-0546-998E-DF8958427909}" dt="2022-03-31T10:36:39.235" v="1598" actId="478"/>
          <ac:spMkLst>
            <pc:docMk/>
            <pc:sldMk cId="3862533676" sldId="335"/>
            <ac:spMk id="334"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36"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37"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38" creationId="{00000000-0000-0000-0000-000000000000}"/>
          </ac:spMkLst>
        </pc:spChg>
        <pc:spChg chg="del mod topLvl">
          <ac:chgData name="Darren Lim Shi-Cong" userId="c5b0aa6f-147e-4ea3-8fc5-38e3e9a0344c" providerId="ADAL" clId="{FB4F3F45-1EA1-0546-998E-DF8958427909}" dt="2022-03-31T10:36:37.665" v="1597" actId="478"/>
          <ac:spMkLst>
            <pc:docMk/>
            <pc:sldMk cId="3862533676" sldId="335"/>
            <ac:spMk id="339"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41"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42"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43"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44"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45"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46"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47" creationId="{00000000-0000-0000-0000-000000000000}"/>
          </ac:spMkLst>
        </pc:spChg>
        <pc:spChg chg="del mod topLvl">
          <ac:chgData name="Darren Lim Shi-Cong" userId="c5b0aa6f-147e-4ea3-8fc5-38e3e9a0344c" providerId="ADAL" clId="{FB4F3F45-1EA1-0546-998E-DF8958427909}" dt="2022-03-31T10:37:07.647" v="1601" actId="478"/>
          <ac:spMkLst>
            <pc:docMk/>
            <pc:sldMk cId="3862533676" sldId="335"/>
            <ac:spMk id="348"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50"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51"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52" creationId="{00000000-0000-0000-0000-000000000000}"/>
          </ac:spMkLst>
        </pc:spChg>
        <pc:spChg chg="mod">
          <ac:chgData name="Darren Lim Shi-Cong" userId="c5b0aa6f-147e-4ea3-8fc5-38e3e9a0344c" providerId="ADAL" clId="{FB4F3F45-1EA1-0546-998E-DF8958427909}" dt="2022-03-31T10:36:34.648" v="1596" actId="165"/>
          <ac:spMkLst>
            <pc:docMk/>
            <pc:sldMk cId="3862533676" sldId="335"/>
            <ac:spMk id="353" creationId="{00000000-0000-0000-0000-000000000000}"/>
          </ac:spMkLst>
        </pc:spChg>
        <pc:grpChg chg="del">
          <ac:chgData name="Darren Lim Shi-Cong" userId="c5b0aa6f-147e-4ea3-8fc5-38e3e9a0344c" providerId="ADAL" clId="{FB4F3F45-1EA1-0546-998E-DF8958427909}" dt="2022-03-31T10:36:34.648" v="1596" actId="165"/>
          <ac:grpSpMkLst>
            <pc:docMk/>
            <pc:sldMk cId="3862533676" sldId="335"/>
            <ac:grpSpMk id="325" creationId="{00000000-0000-0000-0000-000000000000}"/>
          </ac:grpSpMkLst>
        </pc:grpChg>
        <pc:grpChg chg="del mod topLvl">
          <ac:chgData name="Darren Lim Shi-Cong" userId="c5b0aa6f-147e-4ea3-8fc5-38e3e9a0344c" providerId="ADAL" clId="{FB4F3F45-1EA1-0546-998E-DF8958427909}" dt="2022-03-31T10:37:09.640" v="1602" actId="478"/>
          <ac:grpSpMkLst>
            <pc:docMk/>
            <pc:sldMk cId="3862533676" sldId="335"/>
            <ac:grpSpMk id="335" creationId="{00000000-0000-0000-0000-000000000000}"/>
          </ac:grpSpMkLst>
        </pc:grpChg>
        <pc:grpChg chg="del mod topLvl">
          <ac:chgData name="Darren Lim Shi-Cong" userId="c5b0aa6f-147e-4ea3-8fc5-38e3e9a0344c" providerId="ADAL" clId="{FB4F3F45-1EA1-0546-998E-DF8958427909}" dt="2022-03-31T10:37:16.711" v="1603" actId="478"/>
          <ac:grpSpMkLst>
            <pc:docMk/>
            <pc:sldMk cId="3862533676" sldId="335"/>
            <ac:grpSpMk id="340" creationId="{00000000-0000-0000-0000-000000000000}"/>
          </ac:grpSpMkLst>
        </pc:grpChg>
        <pc:grpChg chg="del mod topLvl">
          <ac:chgData name="Darren Lim Shi-Cong" userId="c5b0aa6f-147e-4ea3-8fc5-38e3e9a0344c" providerId="ADAL" clId="{FB4F3F45-1EA1-0546-998E-DF8958427909}" dt="2022-03-31T10:36:50.076" v="1599" actId="478"/>
          <ac:grpSpMkLst>
            <pc:docMk/>
            <pc:sldMk cId="3862533676" sldId="335"/>
            <ac:grpSpMk id="349" creationId="{00000000-0000-0000-0000-000000000000}"/>
          </ac:grpSpMkLst>
        </pc:grpChg>
        <pc:picChg chg="add mod">
          <ac:chgData name="Darren Lim Shi-Cong" userId="c5b0aa6f-147e-4ea3-8fc5-38e3e9a0344c" providerId="ADAL" clId="{FB4F3F45-1EA1-0546-998E-DF8958427909}" dt="2022-03-31T10:38:25.239" v="1611" actId="1076"/>
          <ac:picMkLst>
            <pc:docMk/>
            <pc:sldMk cId="3862533676" sldId="335"/>
            <ac:picMk id="3" creationId="{0C7CFB42-B00C-1F4F-B303-D05159060522}"/>
          </ac:picMkLst>
        </pc:picChg>
        <pc:picChg chg="add mod">
          <ac:chgData name="Darren Lim Shi-Cong" userId="c5b0aa6f-147e-4ea3-8fc5-38e3e9a0344c" providerId="ADAL" clId="{FB4F3F45-1EA1-0546-998E-DF8958427909}" dt="2022-03-31T10:38:54.246" v="1618" actId="1076"/>
          <ac:picMkLst>
            <pc:docMk/>
            <pc:sldMk cId="3862533676" sldId="335"/>
            <ac:picMk id="5" creationId="{CA1EFDDE-E147-EE4C-BA29-9A1D6E5CAD5E}"/>
          </ac:picMkLst>
        </pc:picChg>
        <pc:cxnChg chg="mod topLvl">
          <ac:chgData name="Darren Lim Shi-Cong" userId="c5b0aa6f-147e-4ea3-8fc5-38e3e9a0344c" providerId="ADAL" clId="{FB4F3F45-1EA1-0546-998E-DF8958427909}" dt="2022-03-31T10:36:34.648" v="1596" actId="165"/>
          <ac:cxnSpMkLst>
            <pc:docMk/>
            <pc:sldMk cId="3862533676" sldId="335"/>
            <ac:cxnSpMk id="354"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55"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56"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57"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58"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59"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60"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61"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62"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63"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64"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65"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66" creationId="{00000000-0000-0000-0000-000000000000}"/>
          </ac:cxnSpMkLst>
        </pc:cxnChg>
        <pc:cxnChg chg="mod topLvl">
          <ac:chgData name="Darren Lim Shi-Cong" userId="c5b0aa6f-147e-4ea3-8fc5-38e3e9a0344c" providerId="ADAL" clId="{FB4F3F45-1EA1-0546-998E-DF8958427909}" dt="2022-03-31T10:36:34.648" v="1596" actId="165"/>
          <ac:cxnSpMkLst>
            <pc:docMk/>
            <pc:sldMk cId="3862533676" sldId="335"/>
            <ac:cxnSpMk id="367" creationId="{00000000-0000-0000-0000-000000000000}"/>
          </ac:cxnSpMkLst>
        </pc:cxnChg>
      </pc:sldChg>
      <pc:sldChg chg="modSp">
        <pc:chgData name="Darren Lim Shi-Cong" userId="c5b0aa6f-147e-4ea3-8fc5-38e3e9a0344c" providerId="ADAL" clId="{FB4F3F45-1EA1-0546-998E-DF8958427909}" dt="2022-04-04T06:03:02.656" v="3781" actId="1076"/>
        <pc:sldMkLst>
          <pc:docMk/>
          <pc:sldMk cId="4292271583" sldId="337"/>
        </pc:sldMkLst>
        <pc:picChg chg="mod">
          <ac:chgData name="Darren Lim Shi-Cong" userId="c5b0aa6f-147e-4ea3-8fc5-38e3e9a0344c" providerId="ADAL" clId="{FB4F3F45-1EA1-0546-998E-DF8958427909}" dt="2022-04-04T06:03:02.656" v="3781" actId="1076"/>
          <ac:picMkLst>
            <pc:docMk/>
            <pc:sldMk cId="4292271583" sldId="337"/>
            <ac:picMk id="24" creationId="{880293BF-33AA-45E1-925D-9466496AFB4D}"/>
          </ac:picMkLst>
        </pc:picChg>
      </pc:sldChg>
      <pc:sldChg chg="modSp mod">
        <pc:chgData name="Darren Lim Shi-Cong" userId="c5b0aa6f-147e-4ea3-8fc5-38e3e9a0344c" providerId="ADAL" clId="{FB4F3F45-1EA1-0546-998E-DF8958427909}" dt="2022-04-02T09:56:29.350" v="1620" actId="207"/>
        <pc:sldMkLst>
          <pc:docMk/>
          <pc:sldMk cId="3579079349" sldId="338"/>
        </pc:sldMkLst>
        <pc:spChg chg="mod">
          <ac:chgData name="Darren Lim Shi-Cong" userId="c5b0aa6f-147e-4ea3-8fc5-38e3e9a0344c" providerId="ADAL" clId="{FB4F3F45-1EA1-0546-998E-DF8958427909}" dt="2022-04-02T09:56:29.350" v="1620" actId="207"/>
          <ac:spMkLst>
            <pc:docMk/>
            <pc:sldMk cId="3579079349" sldId="338"/>
            <ac:spMk id="3" creationId="{964DBF64-8939-40CF-8111-C8FF9DADA8EE}"/>
          </ac:spMkLst>
        </pc:spChg>
      </pc:sldChg>
      <pc:sldChg chg="addSp delSp modSp add del mod ord modShow">
        <pc:chgData name="Darren Lim Shi-Cong" userId="c5b0aa6f-147e-4ea3-8fc5-38e3e9a0344c" providerId="ADAL" clId="{FB4F3F45-1EA1-0546-998E-DF8958427909}" dt="2022-04-06T09:23:09.542" v="11367" actId="2696"/>
        <pc:sldMkLst>
          <pc:docMk/>
          <pc:sldMk cId="576510669" sldId="341"/>
        </pc:sldMkLst>
        <pc:spChg chg="mod">
          <ac:chgData name="Darren Lim Shi-Cong" userId="c5b0aa6f-147e-4ea3-8fc5-38e3e9a0344c" providerId="ADAL" clId="{FB4F3F45-1EA1-0546-998E-DF8958427909}" dt="2022-04-03T05:47:12.855" v="2126" actId="20577"/>
          <ac:spMkLst>
            <pc:docMk/>
            <pc:sldMk cId="576510669" sldId="341"/>
            <ac:spMk id="694" creationId="{00000000-0000-0000-0000-000000000000}"/>
          </ac:spMkLst>
        </pc:spChg>
        <pc:spChg chg="mod">
          <ac:chgData name="Darren Lim Shi-Cong" userId="c5b0aa6f-147e-4ea3-8fc5-38e3e9a0344c" providerId="ADAL" clId="{FB4F3F45-1EA1-0546-998E-DF8958427909}" dt="2022-04-03T05:21:09.202" v="1998" actId="313"/>
          <ac:spMkLst>
            <pc:docMk/>
            <pc:sldMk cId="576510669" sldId="341"/>
            <ac:spMk id="704" creationId="{00000000-0000-0000-0000-000000000000}"/>
          </ac:spMkLst>
        </pc:spChg>
        <pc:spChg chg="mod">
          <ac:chgData name="Darren Lim Shi-Cong" userId="c5b0aa6f-147e-4ea3-8fc5-38e3e9a0344c" providerId="ADAL" clId="{FB4F3F45-1EA1-0546-998E-DF8958427909}" dt="2022-04-03T05:52:03.334" v="2261" actId="20577"/>
          <ac:spMkLst>
            <pc:docMk/>
            <pc:sldMk cId="576510669" sldId="341"/>
            <ac:spMk id="714" creationId="{00000000-0000-0000-0000-000000000000}"/>
          </ac:spMkLst>
        </pc:spChg>
        <pc:spChg chg="mod">
          <ac:chgData name="Darren Lim Shi-Cong" userId="c5b0aa6f-147e-4ea3-8fc5-38e3e9a0344c" providerId="ADAL" clId="{FB4F3F45-1EA1-0546-998E-DF8958427909}" dt="2022-04-03T05:18:29.525" v="1911" actId="14100"/>
          <ac:spMkLst>
            <pc:docMk/>
            <pc:sldMk cId="576510669" sldId="341"/>
            <ac:spMk id="724" creationId="{00000000-0000-0000-0000-000000000000}"/>
          </ac:spMkLst>
        </pc:spChg>
        <pc:spChg chg="mod">
          <ac:chgData name="Darren Lim Shi-Cong" userId="c5b0aa6f-147e-4ea3-8fc5-38e3e9a0344c" providerId="ADAL" clId="{FB4F3F45-1EA1-0546-998E-DF8958427909}" dt="2022-04-03T06:06:29.155" v="2287" actId="20577"/>
          <ac:spMkLst>
            <pc:docMk/>
            <pc:sldMk cId="576510669" sldId="341"/>
            <ac:spMk id="731" creationId="{00000000-0000-0000-0000-000000000000}"/>
          </ac:spMkLst>
        </pc:spChg>
        <pc:picChg chg="del">
          <ac:chgData name="Darren Lim Shi-Cong" userId="c5b0aa6f-147e-4ea3-8fc5-38e3e9a0344c" providerId="ADAL" clId="{FB4F3F45-1EA1-0546-998E-DF8958427909}" dt="2022-04-03T05:11:48.552" v="1809" actId="478"/>
          <ac:picMkLst>
            <pc:docMk/>
            <pc:sldMk cId="576510669" sldId="341"/>
            <ac:picMk id="2" creationId="{A09BA2A6-6B20-22EA-254C-C521C3F92C24}"/>
          </ac:picMkLst>
        </pc:picChg>
        <pc:picChg chg="add mod modCrop">
          <ac:chgData name="Darren Lim Shi-Cong" userId="c5b0aa6f-147e-4ea3-8fc5-38e3e9a0344c" providerId="ADAL" clId="{FB4F3F45-1EA1-0546-998E-DF8958427909}" dt="2022-04-03T05:13:03.431" v="1827" actId="1035"/>
          <ac:picMkLst>
            <pc:docMk/>
            <pc:sldMk cId="576510669" sldId="341"/>
            <ac:picMk id="4" creationId="{68D4BB21-60E0-E94A-8805-3B89979F6812}"/>
          </ac:picMkLst>
        </pc:picChg>
      </pc:sldChg>
      <pc:sldChg chg="modSp add mod modNotesTx">
        <pc:chgData name="Darren Lim Shi-Cong" userId="c5b0aa6f-147e-4ea3-8fc5-38e3e9a0344c" providerId="ADAL" clId="{FB4F3F45-1EA1-0546-998E-DF8958427909}" dt="2022-04-07T12:06:42.878" v="12437" actId="20577"/>
        <pc:sldMkLst>
          <pc:docMk/>
          <pc:sldMk cId="3714763596" sldId="342"/>
        </pc:sldMkLst>
        <pc:spChg chg="mod">
          <ac:chgData name="Darren Lim Shi-Cong" userId="c5b0aa6f-147e-4ea3-8fc5-38e3e9a0344c" providerId="ADAL" clId="{FB4F3F45-1EA1-0546-998E-DF8958427909}" dt="2022-04-03T08:07:45.133" v="2478" actId="20577"/>
          <ac:spMkLst>
            <pc:docMk/>
            <pc:sldMk cId="3714763596" sldId="342"/>
            <ac:spMk id="441" creationId="{00000000-0000-0000-0000-000000000000}"/>
          </ac:spMkLst>
        </pc:spChg>
        <pc:spChg chg="mod">
          <ac:chgData name="Darren Lim Shi-Cong" userId="c5b0aa6f-147e-4ea3-8fc5-38e3e9a0344c" providerId="ADAL" clId="{FB4F3F45-1EA1-0546-998E-DF8958427909}" dt="2022-04-05T05:24:38.127" v="9549" actId="255"/>
          <ac:spMkLst>
            <pc:docMk/>
            <pc:sldMk cId="3714763596" sldId="342"/>
            <ac:spMk id="451" creationId="{00000000-0000-0000-0000-000000000000}"/>
          </ac:spMkLst>
        </pc:spChg>
        <pc:spChg chg="mod">
          <ac:chgData name="Darren Lim Shi-Cong" userId="c5b0aa6f-147e-4ea3-8fc5-38e3e9a0344c" providerId="ADAL" clId="{FB4F3F45-1EA1-0546-998E-DF8958427909}" dt="2022-04-03T14:53:31.085" v="3445" actId="20577"/>
          <ac:spMkLst>
            <pc:docMk/>
            <pc:sldMk cId="3714763596" sldId="342"/>
            <ac:spMk id="452" creationId="{00000000-0000-0000-0000-000000000000}"/>
          </ac:spMkLst>
        </pc:spChg>
        <pc:spChg chg="mod">
          <ac:chgData name="Darren Lim Shi-Cong" userId="c5b0aa6f-147e-4ea3-8fc5-38e3e9a0344c" providerId="ADAL" clId="{FB4F3F45-1EA1-0546-998E-DF8958427909}" dt="2022-04-03T14:46:22.505" v="3172" actId="20577"/>
          <ac:spMkLst>
            <pc:docMk/>
            <pc:sldMk cId="3714763596" sldId="342"/>
            <ac:spMk id="464" creationId="{00000000-0000-0000-0000-000000000000}"/>
          </ac:spMkLst>
        </pc:spChg>
        <pc:spChg chg="mod">
          <ac:chgData name="Darren Lim Shi-Cong" userId="c5b0aa6f-147e-4ea3-8fc5-38e3e9a0344c" providerId="ADAL" clId="{FB4F3F45-1EA1-0546-998E-DF8958427909}" dt="2022-04-03T14:47:38.763" v="3250" actId="20577"/>
          <ac:spMkLst>
            <pc:docMk/>
            <pc:sldMk cId="3714763596" sldId="342"/>
            <ac:spMk id="465" creationId="{00000000-0000-0000-0000-000000000000}"/>
          </ac:spMkLst>
        </pc:spChg>
        <pc:spChg chg="mod">
          <ac:chgData name="Darren Lim Shi-Cong" userId="c5b0aa6f-147e-4ea3-8fc5-38e3e9a0344c" providerId="ADAL" clId="{FB4F3F45-1EA1-0546-998E-DF8958427909}" dt="2022-04-03T14:52:08.822" v="3323" actId="20577"/>
          <ac:spMkLst>
            <pc:docMk/>
            <pc:sldMk cId="3714763596" sldId="342"/>
            <ac:spMk id="475" creationId="{00000000-0000-0000-0000-000000000000}"/>
          </ac:spMkLst>
        </pc:spChg>
        <pc:spChg chg="mod">
          <ac:chgData name="Darren Lim Shi-Cong" userId="c5b0aa6f-147e-4ea3-8fc5-38e3e9a0344c" providerId="ADAL" clId="{FB4F3F45-1EA1-0546-998E-DF8958427909}" dt="2022-04-05T05:25:30.624" v="9645" actId="20577"/>
          <ac:spMkLst>
            <pc:docMk/>
            <pc:sldMk cId="3714763596" sldId="342"/>
            <ac:spMk id="476" creationId="{00000000-0000-0000-0000-000000000000}"/>
          </ac:spMkLst>
        </pc:spChg>
        <pc:spChg chg="mod">
          <ac:chgData name="Darren Lim Shi-Cong" userId="c5b0aa6f-147e-4ea3-8fc5-38e3e9a0344c" providerId="ADAL" clId="{FB4F3F45-1EA1-0546-998E-DF8958427909}" dt="2022-04-03T14:52:45.379" v="3413" actId="20577"/>
          <ac:spMkLst>
            <pc:docMk/>
            <pc:sldMk cId="3714763596" sldId="342"/>
            <ac:spMk id="501" creationId="{00000000-0000-0000-0000-000000000000}"/>
          </ac:spMkLst>
        </pc:spChg>
        <pc:spChg chg="mod">
          <ac:chgData name="Darren Lim Shi-Cong" userId="c5b0aa6f-147e-4ea3-8fc5-38e3e9a0344c" providerId="ADAL" clId="{FB4F3F45-1EA1-0546-998E-DF8958427909}" dt="2022-04-03T13:22:51.493" v="3087" actId="14100"/>
          <ac:spMkLst>
            <pc:docMk/>
            <pc:sldMk cId="3714763596" sldId="342"/>
            <ac:spMk id="502" creationId="{00000000-0000-0000-0000-000000000000}"/>
          </ac:spMkLst>
        </pc:spChg>
      </pc:sldChg>
    </pc:docChg>
  </pc:docChgLst>
  <pc:docChgLst>
    <pc:chgData name="Darren Lim Shi-Cong" userId="S::e0407516@u.nus.edu::c5b0aa6f-147e-4ea3-8fc5-38e3e9a0344c" providerId="AD" clId="Web-{CFC1DBA1-C5A0-A372-45E7-2E79F34D9C58}"/>
    <pc:docChg chg="addSld delSld modSld sldOrd">
      <pc:chgData name="Darren Lim Shi-Cong" userId="S::e0407516@u.nus.edu::c5b0aa6f-147e-4ea3-8fc5-38e3e9a0344c" providerId="AD" clId="Web-{CFC1DBA1-C5A0-A372-45E7-2E79F34D9C58}" dt="2022-03-21T16:47:08.355" v="218" actId="20577"/>
      <pc:docMkLst>
        <pc:docMk/>
      </pc:docMkLst>
      <pc:sldChg chg="del">
        <pc:chgData name="Darren Lim Shi-Cong" userId="S::e0407516@u.nus.edu::c5b0aa6f-147e-4ea3-8fc5-38e3e9a0344c" providerId="AD" clId="Web-{CFC1DBA1-C5A0-A372-45E7-2E79F34D9C58}" dt="2022-03-21T16:43:28.320" v="199"/>
        <pc:sldMkLst>
          <pc:docMk/>
          <pc:sldMk cId="0" sldId="256"/>
        </pc:sldMkLst>
      </pc:sldChg>
      <pc:sldChg chg="del">
        <pc:chgData name="Darren Lim Shi-Cong" userId="S::e0407516@u.nus.edu::c5b0aa6f-147e-4ea3-8fc5-38e3e9a0344c" providerId="AD" clId="Web-{CFC1DBA1-C5A0-A372-45E7-2E79F34D9C58}" dt="2022-03-21T16:43:28.320" v="198"/>
        <pc:sldMkLst>
          <pc:docMk/>
          <pc:sldMk cId="0" sldId="257"/>
        </pc:sldMkLst>
      </pc:sldChg>
      <pc:sldChg chg="addSp delSp modSp">
        <pc:chgData name="Darren Lim Shi-Cong" userId="S::e0407516@u.nus.edu::c5b0aa6f-147e-4ea3-8fc5-38e3e9a0344c" providerId="AD" clId="Web-{CFC1DBA1-C5A0-A372-45E7-2E79F34D9C58}" dt="2022-03-21T16:42:55.960" v="197" actId="1076"/>
        <pc:sldMkLst>
          <pc:docMk/>
          <pc:sldMk cId="0" sldId="259"/>
        </pc:sldMkLst>
        <pc:spChg chg="add mod">
          <ac:chgData name="Darren Lim Shi-Cong" userId="S::e0407516@u.nus.edu::c5b0aa6f-147e-4ea3-8fc5-38e3e9a0344c" providerId="AD" clId="Web-{CFC1DBA1-C5A0-A372-45E7-2E79F34D9C58}" dt="2022-03-21T16:42:55.960" v="197" actId="1076"/>
          <ac:spMkLst>
            <pc:docMk/>
            <pc:sldMk cId="0" sldId="259"/>
            <ac:spMk id="4" creationId="{1BDF4F70-B426-43C2-BAB7-3DE78115A16B}"/>
          </ac:spMkLst>
        </pc:spChg>
        <pc:spChg chg="mod topLvl">
          <ac:chgData name="Darren Lim Shi-Cong" userId="S::e0407516@u.nus.edu::c5b0aa6f-147e-4ea3-8fc5-38e3e9a0344c" providerId="AD" clId="Web-{CFC1DBA1-C5A0-A372-45E7-2E79F34D9C58}" dt="2022-03-21T16:30:15.870" v="179" actId="1076"/>
          <ac:spMkLst>
            <pc:docMk/>
            <pc:sldMk cId="0" sldId="259"/>
            <ac:spMk id="134" creationId="{00000000-0000-0000-0000-000000000000}"/>
          </ac:spMkLst>
        </pc:spChg>
        <pc:spChg chg="del mod topLvl">
          <ac:chgData name="Darren Lim Shi-Cong" userId="S::e0407516@u.nus.edu::c5b0aa6f-147e-4ea3-8fc5-38e3e9a0344c" providerId="AD" clId="Web-{CFC1DBA1-C5A0-A372-45E7-2E79F34D9C58}" dt="2022-03-21T16:29:01.025" v="157"/>
          <ac:spMkLst>
            <pc:docMk/>
            <pc:sldMk cId="0" sldId="259"/>
            <ac:spMk id="135" creationId="{00000000-0000-0000-0000-000000000000}"/>
          </ac:spMkLst>
        </pc:spChg>
        <pc:spChg chg="topLvl">
          <ac:chgData name="Darren Lim Shi-Cong" userId="S::e0407516@u.nus.edu::c5b0aa6f-147e-4ea3-8fc5-38e3e9a0344c" providerId="AD" clId="Web-{CFC1DBA1-C5A0-A372-45E7-2E79F34D9C58}" dt="2022-03-21T16:30:29.870" v="184"/>
          <ac:spMkLst>
            <pc:docMk/>
            <pc:sldMk cId="0" sldId="259"/>
            <ac:spMk id="137" creationId="{00000000-0000-0000-0000-000000000000}"/>
          </ac:spMkLst>
        </pc:spChg>
        <pc:spChg chg="topLvl">
          <ac:chgData name="Darren Lim Shi-Cong" userId="S::e0407516@u.nus.edu::c5b0aa6f-147e-4ea3-8fc5-38e3e9a0344c" providerId="AD" clId="Web-{CFC1DBA1-C5A0-A372-45E7-2E79F34D9C58}" dt="2022-03-21T16:30:29.870" v="184"/>
          <ac:spMkLst>
            <pc:docMk/>
            <pc:sldMk cId="0" sldId="259"/>
            <ac:spMk id="138" creationId="{00000000-0000-0000-0000-000000000000}"/>
          </ac:spMkLst>
        </pc:spChg>
        <pc:spChg chg="mod topLvl">
          <ac:chgData name="Darren Lim Shi-Cong" userId="S::e0407516@u.nus.edu::c5b0aa6f-147e-4ea3-8fc5-38e3e9a0344c" providerId="AD" clId="Web-{CFC1DBA1-C5A0-A372-45E7-2E79F34D9C58}" dt="2022-03-21T16:30:15.886" v="180" actId="1076"/>
          <ac:spMkLst>
            <pc:docMk/>
            <pc:sldMk cId="0" sldId="259"/>
            <ac:spMk id="147" creationId="{00000000-0000-0000-0000-000000000000}"/>
          </ac:spMkLst>
        </pc:spChg>
        <pc:spChg chg="del mod topLvl">
          <ac:chgData name="Darren Lim Shi-Cong" userId="S::e0407516@u.nus.edu::c5b0aa6f-147e-4ea3-8fc5-38e3e9a0344c" providerId="AD" clId="Web-{CFC1DBA1-C5A0-A372-45E7-2E79F34D9C58}" dt="2022-03-21T16:29:13.166" v="160"/>
          <ac:spMkLst>
            <pc:docMk/>
            <pc:sldMk cId="0" sldId="259"/>
            <ac:spMk id="148" creationId="{00000000-0000-0000-0000-000000000000}"/>
          </ac:spMkLst>
        </pc:spChg>
        <pc:spChg chg="mod topLvl">
          <ac:chgData name="Darren Lim Shi-Cong" userId="S::e0407516@u.nus.edu::c5b0aa6f-147e-4ea3-8fc5-38e3e9a0344c" providerId="AD" clId="Web-{CFC1DBA1-C5A0-A372-45E7-2E79F34D9C58}" dt="2022-03-21T16:30:01.432" v="170" actId="1076"/>
          <ac:spMkLst>
            <pc:docMk/>
            <pc:sldMk cId="0" sldId="259"/>
            <ac:spMk id="150" creationId="{00000000-0000-0000-0000-000000000000}"/>
          </ac:spMkLst>
        </pc:spChg>
        <pc:spChg chg="mod topLvl">
          <ac:chgData name="Darren Lim Shi-Cong" userId="S::e0407516@u.nus.edu::c5b0aa6f-147e-4ea3-8fc5-38e3e9a0344c" providerId="AD" clId="Web-{CFC1DBA1-C5A0-A372-45E7-2E79F34D9C58}" dt="2022-03-21T16:30:01.448" v="171" actId="1076"/>
          <ac:spMkLst>
            <pc:docMk/>
            <pc:sldMk cId="0" sldId="259"/>
            <ac:spMk id="151" creationId="{00000000-0000-0000-0000-000000000000}"/>
          </ac:spMkLst>
        </pc:spChg>
        <pc:spChg chg="del mod topLvl">
          <ac:chgData name="Darren Lim Shi-Cong" userId="S::e0407516@u.nus.edu::c5b0aa6f-147e-4ea3-8fc5-38e3e9a0344c" providerId="AD" clId="Web-{CFC1DBA1-C5A0-A372-45E7-2E79F34D9C58}" dt="2022-03-21T16:31:49.168" v="188"/>
          <ac:spMkLst>
            <pc:docMk/>
            <pc:sldMk cId="0" sldId="259"/>
            <ac:spMk id="152" creationId="{00000000-0000-0000-0000-000000000000}"/>
          </ac:spMkLst>
        </pc:spChg>
        <pc:spChg chg="mod topLvl">
          <ac:chgData name="Darren Lim Shi-Cong" userId="S::e0407516@u.nus.edu::c5b0aa6f-147e-4ea3-8fc5-38e3e9a0344c" providerId="AD" clId="Web-{CFC1DBA1-C5A0-A372-45E7-2E79F34D9C58}" dt="2022-03-21T16:30:15.886" v="181" actId="1076"/>
          <ac:spMkLst>
            <pc:docMk/>
            <pc:sldMk cId="0" sldId="259"/>
            <ac:spMk id="157" creationId="{00000000-0000-0000-0000-000000000000}"/>
          </ac:spMkLst>
        </pc:spChg>
        <pc:spChg chg="del mod topLvl">
          <ac:chgData name="Darren Lim Shi-Cong" userId="S::e0407516@u.nus.edu::c5b0aa6f-147e-4ea3-8fc5-38e3e9a0344c" providerId="AD" clId="Web-{CFC1DBA1-C5A0-A372-45E7-2E79F34D9C58}" dt="2022-03-21T16:29:23.229" v="162"/>
          <ac:spMkLst>
            <pc:docMk/>
            <pc:sldMk cId="0" sldId="259"/>
            <ac:spMk id="158" creationId="{00000000-0000-0000-0000-000000000000}"/>
          </ac:spMkLst>
        </pc:spChg>
        <pc:spChg chg="topLvl">
          <ac:chgData name="Darren Lim Shi-Cong" userId="S::e0407516@u.nus.edu::c5b0aa6f-147e-4ea3-8fc5-38e3e9a0344c" providerId="AD" clId="Web-{CFC1DBA1-C5A0-A372-45E7-2E79F34D9C58}" dt="2022-03-21T16:30:57.949" v="185"/>
          <ac:spMkLst>
            <pc:docMk/>
            <pc:sldMk cId="0" sldId="259"/>
            <ac:spMk id="160" creationId="{00000000-0000-0000-0000-000000000000}"/>
          </ac:spMkLst>
        </pc:spChg>
        <pc:spChg chg="topLvl">
          <ac:chgData name="Darren Lim Shi-Cong" userId="S::e0407516@u.nus.edu::c5b0aa6f-147e-4ea3-8fc5-38e3e9a0344c" providerId="AD" clId="Web-{CFC1DBA1-C5A0-A372-45E7-2E79F34D9C58}" dt="2022-03-21T16:30:57.949" v="185"/>
          <ac:spMkLst>
            <pc:docMk/>
            <pc:sldMk cId="0" sldId="259"/>
            <ac:spMk id="161" creationId="{00000000-0000-0000-0000-000000000000}"/>
          </ac:spMkLst>
        </pc:spChg>
        <pc:spChg chg="mod topLvl">
          <ac:chgData name="Darren Lim Shi-Cong" userId="S::e0407516@u.nus.edu::c5b0aa6f-147e-4ea3-8fc5-38e3e9a0344c" providerId="AD" clId="Web-{CFC1DBA1-C5A0-A372-45E7-2E79F34D9C58}" dt="2022-03-21T16:30:15.901" v="182" actId="1076"/>
          <ac:spMkLst>
            <pc:docMk/>
            <pc:sldMk cId="0" sldId="259"/>
            <ac:spMk id="170" creationId="{00000000-0000-0000-0000-000000000000}"/>
          </ac:spMkLst>
        </pc:spChg>
        <pc:spChg chg="del mod topLvl">
          <ac:chgData name="Darren Lim Shi-Cong" userId="S::e0407516@u.nus.edu::c5b0aa6f-147e-4ea3-8fc5-38e3e9a0344c" providerId="AD" clId="Web-{CFC1DBA1-C5A0-A372-45E7-2E79F34D9C58}" dt="2022-03-21T16:29:29.947" v="164"/>
          <ac:spMkLst>
            <pc:docMk/>
            <pc:sldMk cId="0" sldId="259"/>
            <ac:spMk id="171" creationId="{00000000-0000-0000-0000-000000000000}"/>
          </ac:spMkLst>
        </pc:spChg>
        <pc:spChg chg="topLvl">
          <ac:chgData name="Darren Lim Shi-Cong" userId="S::e0407516@u.nus.edu::c5b0aa6f-147e-4ea3-8fc5-38e3e9a0344c" providerId="AD" clId="Web-{CFC1DBA1-C5A0-A372-45E7-2E79F34D9C58}" dt="2022-03-21T16:31:02.527" v="186"/>
          <ac:spMkLst>
            <pc:docMk/>
            <pc:sldMk cId="0" sldId="259"/>
            <ac:spMk id="173" creationId="{00000000-0000-0000-0000-000000000000}"/>
          </ac:spMkLst>
        </pc:spChg>
        <pc:spChg chg="topLvl">
          <ac:chgData name="Darren Lim Shi-Cong" userId="S::e0407516@u.nus.edu::c5b0aa6f-147e-4ea3-8fc5-38e3e9a0344c" providerId="AD" clId="Web-{CFC1DBA1-C5A0-A372-45E7-2E79F34D9C58}" dt="2022-03-21T16:31:02.527" v="186"/>
          <ac:spMkLst>
            <pc:docMk/>
            <pc:sldMk cId="0" sldId="259"/>
            <ac:spMk id="174" creationId="{00000000-0000-0000-0000-000000000000}"/>
          </ac:spMkLst>
        </pc:spChg>
        <pc:spChg chg="topLvl">
          <ac:chgData name="Darren Lim Shi-Cong" userId="S::e0407516@u.nus.edu::c5b0aa6f-147e-4ea3-8fc5-38e3e9a0344c" providerId="AD" clId="Web-{CFC1DBA1-C5A0-A372-45E7-2E79F34D9C58}" dt="2022-03-21T16:31:02.527" v="186"/>
          <ac:spMkLst>
            <pc:docMk/>
            <pc:sldMk cId="0" sldId="259"/>
            <ac:spMk id="175" creationId="{00000000-0000-0000-0000-000000000000}"/>
          </ac:spMkLst>
        </pc:spChg>
        <pc:spChg chg="mod topLvl">
          <ac:chgData name="Darren Lim Shi-Cong" userId="S::e0407516@u.nus.edu::c5b0aa6f-147e-4ea3-8fc5-38e3e9a0344c" providerId="AD" clId="Web-{CFC1DBA1-C5A0-A372-45E7-2E79F34D9C58}" dt="2022-03-21T16:30:15.901" v="183" actId="1076"/>
          <ac:spMkLst>
            <pc:docMk/>
            <pc:sldMk cId="0" sldId="259"/>
            <ac:spMk id="180" creationId="{00000000-0000-0000-0000-000000000000}"/>
          </ac:spMkLst>
        </pc:spChg>
        <pc:spChg chg="del mod topLvl">
          <ac:chgData name="Darren Lim Shi-Cong" userId="S::e0407516@u.nus.edu::c5b0aa6f-147e-4ea3-8fc5-38e3e9a0344c" providerId="AD" clId="Web-{CFC1DBA1-C5A0-A372-45E7-2E79F34D9C58}" dt="2022-03-21T16:29:36.885" v="166"/>
          <ac:spMkLst>
            <pc:docMk/>
            <pc:sldMk cId="0" sldId="259"/>
            <ac:spMk id="181" creationId="{00000000-0000-0000-0000-000000000000}"/>
          </ac:spMkLst>
        </pc:spChg>
        <pc:spChg chg="topLvl">
          <ac:chgData name="Darren Lim Shi-Cong" userId="S::e0407516@u.nus.edu::c5b0aa6f-147e-4ea3-8fc5-38e3e9a0344c" providerId="AD" clId="Web-{CFC1DBA1-C5A0-A372-45E7-2E79F34D9C58}" dt="2022-03-21T16:31:07.496" v="187"/>
          <ac:spMkLst>
            <pc:docMk/>
            <pc:sldMk cId="0" sldId="259"/>
            <ac:spMk id="183" creationId="{00000000-0000-0000-0000-000000000000}"/>
          </ac:spMkLst>
        </pc:spChg>
        <pc:spChg chg="topLvl">
          <ac:chgData name="Darren Lim Shi-Cong" userId="S::e0407516@u.nus.edu::c5b0aa6f-147e-4ea3-8fc5-38e3e9a0344c" providerId="AD" clId="Web-{CFC1DBA1-C5A0-A372-45E7-2E79F34D9C58}" dt="2022-03-21T16:31:07.496" v="187"/>
          <ac:spMkLst>
            <pc:docMk/>
            <pc:sldMk cId="0" sldId="259"/>
            <ac:spMk id="184" creationId="{00000000-0000-0000-0000-000000000000}"/>
          </ac:spMkLst>
        </pc:spChg>
        <pc:grpChg chg="add del">
          <ac:chgData name="Darren Lim Shi-Cong" userId="S::e0407516@u.nus.edu::c5b0aa6f-147e-4ea3-8fc5-38e3e9a0344c" providerId="AD" clId="Web-{CFC1DBA1-C5A0-A372-45E7-2E79F34D9C58}" dt="2022-03-21T16:21:23.783" v="77"/>
          <ac:grpSpMkLst>
            <pc:docMk/>
            <pc:sldMk cId="0" sldId="259"/>
            <ac:grpSpMk id="2" creationId="{9F9FC3F9-DA23-C807-262A-0ADC76992876}"/>
          </ac:grpSpMkLst>
        </pc:grpChg>
        <pc:grpChg chg="del mod">
          <ac:chgData name="Darren Lim Shi-Cong" userId="S::e0407516@u.nus.edu::c5b0aa6f-147e-4ea3-8fc5-38e3e9a0344c" providerId="AD" clId="Web-{CFC1DBA1-C5A0-A372-45E7-2E79F34D9C58}" dt="2022-03-21T16:28:56.056" v="156"/>
          <ac:grpSpMkLst>
            <pc:docMk/>
            <pc:sldMk cId="0" sldId="259"/>
            <ac:grpSpMk id="133" creationId="{00000000-0000-0000-0000-000000000000}"/>
          </ac:grpSpMkLst>
        </pc:grpChg>
        <pc:grpChg chg="del mod">
          <ac:chgData name="Darren Lim Shi-Cong" userId="S::e0407516@u.nus.edu::c5b0aa6f-147e-4ea3-8fc5-38e3e9a0344c" providerId="AD" clId="Web-{CFC1DBA1-C5A0-A372-45E7-2E79F34D9C58}" dt="2022-03-21T16:30:29.870" v="184"/>
          <ac:grpSpMkLst>
            <pc:docMk/>
            <pc:sldMk cId="0" sldId="259"/>
            <ac:grpSpMk id="136" creationId="{00000000-0000-0000-0000-000000000000}"/>
          </ac:grpSpMkLst>
        </pc:grpChg>
        <pc:grpChg chg="topLvl">
          <ac:chgData name="Darren Lim Shi-Cong" userId="S::e0407516@u.nus.edu::c5b0aa6f-147e-4ea3-8fc5-38e3e9a0344c" providerId="AD" clId="Web-{CFC1DBA1-C5A0-A372-45E7-2E79F34D9C58}" dt="2022-03-21T16:30:29.870" v="184"/>
          <ac:grpSpMkLst>
            <pc:docMk/>
            <pc:sldMk cId="0" sldId="259"/>
            <ac:grpSpMk id="139" creationId="{00000000-0000-0000-0000-000000000000}"/>
          </ac:grpSpMkLst>
        </pc:grpChg>
        <pc:grpChg chg="del">
          <ac:chgData name="Darren Lim Shi-Cong" userId="S::e0407516@u.nus.edu::c5b0aa6f-147e-4ea3-8fc5-38e3e9a0344c" providerId="AD" clId="Web-{CFC1DBA1-C5A0-A372-45E7-2E79F34D9C58}" dt="2022-03-21T16:21:28.049" v="79"/>
          <ac:grpSpMkLst>
            <pc:docMk/>
            <pc:sldMk cId="0" sldId="259"/>
            <ac:grpSpMk id="143" creationId="{00000000-0000-0000-0000-000000000000}"/>
          </ac:grpSpMkLst>
        </pc:grpChg>
        <pc:grpChg chg="del topLvl">
          <ac:chgData name="Darren Lim Shi-Cong" userId="S::e0407516@u.nus.edu::c5b0aa6f-147e-4ea3-8fc5-38e3e9a0344c" providerId="AD" clId="Web-{CFC1DBA1-C5A0-A372-45E7-2E79F34D9C58}" dt="2022-03-21T16:29:07.525" v="158"/>
          <ac:grpSpMkLst>
            <pc:docMk/>
            <pc:sldMk cId="0" sldId="259"/>
            <ac:grpSpMk id="146" creationId="{00000000-0000-0000-0000-000000000000}"/>
          </ac:grpSpMkLst>
        </pc:grpChg>
        <pc:grpChg chg="del topLvl">
          <ac:chgData name="Darren Lim Shi-Cong" userId="S::e0407516@u.nus.edu::c5b0aa6f-147e-4ea3-8fc5-38e3e9a0344c" providerId="AD" clId="Web-{CFC1DBA1-C5A0-A372-45E7-2E79F34D9C58}" dt="2022-03-21T16:21:26.034" v="78"/>
          <ac:grpSpMkLst>
            <pc:docMk/>
            <pc:sldMk cId="0" sldId="259"/>
            <ac:grpSpMk id="153" creationId="{00000000-0000-0000-0000-000000000000}"/>
          </ac:grpSpMkLst>
        </pc:grpChg>
        <pc:grpChg chg="del mod">
          <ac:chgData name="Darren Lim Shi-Cong" userId="S::e0407516@u.nus.edu::c5b0aa6f-147e-4ea3-8fc5-38e3e9a0344c" providerId="AD" clId="Web-{CFC1DBA1-C5A0-A372-45E7-2E79F34D9C58}" dt="2022-03-21T16:29:20.150" v="161"/>
          <ac:grpSpMkLst>
            <pc:docMk/>
            <pc:sldMk cId="0" sldId="259"/>
            <ac:grpSpMk id="156" creationId="{00000000-0000-0000-0000-000000000000}"/>
          </ac:grpSpMkLst>
        </pc:grpChg>
        <pc:grpChg chg="del mod">
          <ac:chgData name="Darren Lim Shi-Cong" userId="S::e0407516@u.nus.edu::c5b0aa6f-147e-4ea3-8fc5-38e3e9a0344c" providerId="AD" clId="Web-{CFC1DBA1-C5A0-A372-45E7-2E79F34D9C58}" dt="2022-03-21T16:30:57.949" v="185"/>
          <ac:grpSpMkLst>
            <pc:docMk/>
            <pc:sldMk cId="0" sldId="259"/>
            <ac:grpSpMk id="159" creationId="{00000000-0000-0000-0000-000000000000}"/>
          </ac:grpSpMkLst>
        </pc:grpChg>
        <pc:grpChg chg="topLvl">
          <ac:chgData name="Darren Lim Shi-Cong" userId="S::e0407516@u.nus.edu::c5b0aa6f-147e-4ea3-8fc5-38e3e9a0344c" providerId="AD" clId="Web-{CFC1DBA1-C5A0-A372-45E7-2E79F34D9C58}" dt="2022-03-21T16:30:57.949" v="185"/>
          <ac:grpSpMkLst>
            <pc:docMk/>
            <pc:sldMk cId="0" sldId="259"/>
            <ac:grpSpMk id="162" creationId="{00000000-0000-0000-0000-000000000000}"/>
          </ac:grpSpMkLst>
        </pc:grpChg>
        <pc:grpChg chg="del">
          <ac:chgData name="Darren Lim Shi-Cong" userId="S::e0407516@u.nus.edu::c5b0aa6f-147e-4ea3-8fc5-38e3e9a0344c" providerId="AD" clId="Web-{CFC1DBA1-C5A0-A372-45E7-2E79F34D9C58}" dt="2022-03-21T16:21:15.330" v="74"/>
          <ac:grpSpMkLst>
            <pc:docMk/>
            <pc:sldMk cId="0" sldId="259"/>
            <ac:grpSpMk id="166" creationId="{00000000-0000-0000-0000-000000000000}"/>
          </ac:grpSpMkLst>
        </pc:grpChg>
        <pc:grpChg chg="del">
          <ac:chgData name="Darren Lim Shi-Cong" userId="S::e0407516@u.nus.edu::c5b0aa6f-147e-4ea3-8fc5-38e3e9a0344c" providerId="AD" clId="Web-{CFC1DBA1-C5A0-A372-45E7-2E79F34D9C58}" dt="2022-03-21T16:29:27.104" v="163"/>
          <ac:grpSpMkLst>
            <pc:docMk/>
            <pc:sldMk cId="0" sldId="259"/>
            <ac:grpSpMk id="169" creationId="{00000000-0000-0000-0000-000000000000}"/>
          </ac:grpSpMkLst>
        </pc:grpChg>
        <pc:grpChg chg="del mod">
          <ac:chgData name="Darren Lim Shi-Cong" userId="S::e0407516@u.nus.edu::c5b0aa6f-147e-4ea3-8fc5-38e3e9a0344c" providerId="AD" clId="Web-{CFC1DBA1-C5A0-A372-45E7-2E79F34D9C58}" dt="2022-03-21T16:31:02.527" v="186"/>
          <ac:grpSpMkLst>
            <pc:docMk/>
            <pc:sldMk cId="0" sldId="259"/>
            <ac:grpSpMk id="172" creationId="{00000000-0000-0000-0000-000000000000}"/>
          </ac:grpSpMkLst>
        </pc:grpChg>
        <pc:grpChg chg="del">
          <ac:chgData name="Darren Lim Shi-Cong" userId="S::e0407516@u.nus.edu::c5b0aa6f-147e-4ea3-8fc5-38e3e9a0344c" providerId="AD" clId="Web-{CFC1DBA1-C5A0-A372-45E7-2E79F34D9C58}" dt="2022-03-21T16:21:13.768" v="73"/>
          <ac:grpSpMkLst>
            <pc:docMk/>
            <pc:sldMk cId="0" sldId="259"/>
            <ac:grpSpMk id="176" creationId="{00000000-0000-0000-0000-000000000000}"/>
          </ac:grpSpMkLst>
        </pc:grpChg>
        <pc:grpChg chg="del mod">
          <ac:chgData name="Darren Lim Shi-Cong" userId="S::e0407516@u.nus.edu::c5b0aa6f-147e-4ea3-8fc5-38e3e9a0344c" providerId="AD" clId="Web-{CFC1DBA1-C5A0-A372-45E7-2E79F34D9C58}" dt="2022-03-21T16:29:33.901" v="165"/>
          <ac:grpSpMkLst>
            <pc:docMk/>
            <pc:sldMk cId="0" sldId="259"/>
            <ac:grpSpMk id="179" creationId="{00000000-0000-0000-0000-000000000000}"/>
          </ac:grpSpMkLst>
        </pc:grpChg>
        <pc:grpChg chg="del mod">
          <ac:chgData name="Darren Lim Shi-Cong" userId="S::e0407516@u.nus.edu::c5b0aa6f-147e-4ea3-8fc5-38e3e9a0344c" providerId="AD" clId="Web-{CFC1DBA1-C5A0-A372-45E7-2E79F34D9C58}" dt="2022-03-21T16:31:07.496" v="187"/>
          <ac:grpSpMkLst>
            <pc:docMk/>
            <pc:sldMk cId="0" sldId="259"/>
            <ac:grpSpMk id="182" creationId="{00000000-0000-0000-0000-000000000000}"/>
          </ac:grpSpMkLst>
        </pc:grpChg>
        <pc:grpChg chg="del topLvl">
          <ac:chgData name="Darren Lim Shi-Cong" userId="S::e0407516@u.nus.edu::c5b0aa6f-147e-4ea3-8fc5-38e3e9a0344c" providerId="AD" clId="Web-{CFC1DBA1-C5A0-A372-45E7-2E79F34D9C58}" dt="2022-03-21T16:42:48.460" v="195"/>
          <ac:grpSpMkLst>
            <pc:docMk/>
            <pc:sldMk cId="0" sldId="259"/>
            <ac:grpSpMk id="185" creationId="{00000000-0000-0000-0000-000000000000}"/>
          </ac:grpSpMkLst>
        </pc:grpChg>
        <pc:grpChg chg="del">
          <ac:chgData name="Darren Lim Shi-Cong" userId="S::e0407516@u.nus.edu::c5b0aa6f-147e-4ea3-8fc5-38e3e9a0344c" providerId="AD" clId="Web-{CFC1DBA1-C5A0-A372-45E7-2E79F34D9C58}" dt="2022-03-21T16:21:12.236" v="72"/>
          <ac:grpSpMkLst>
            <pc:docMk/>
            <pc:sldMk cId="0" sldId="259"/>
            <ac:grpSpMk id="188" creationId="{00000000-0000-0000-0000-000000000000}"/>
          </ac:grpSpMkLst>
        </pc:grpChg>
        <pc:picChg chg="add del mod">
          <ac:chgData name="Darren Lim Shi-Cong" userId="S::e0407516@u.nus.edu::c5b0aa6f-147e-4ea3-8fc5-38e3e9a0344c" providerId="AD" clId="Web-{CFC1DBA1-C5A0-A372-45E7-2E79F34D9C58}" dt="2022-03-21T16:42:39.772" v="194"/>
          <ac:picMkLst>
            <pc:docMk/>
            <pc:sldMk cId="0" sldId="259"/>
            <ac:picMk id="2" creationId="{6634DE30-9DFB-490E-A784-6A4C2B401916}"/>
          </ac:picMkLst>
        </pc:picChg>
        <pc:picChg chg="add mod">
          <ac:chgData name="Darren Lim Shi-Cong" userId="S::e0407516@u.nus.edu::c5b0aa6f-147e-4ea3-8fc5-38e3e9a0344c" providerId="AD" clId="Web-{CFC1DBA1-C5A0-A372-45E7-2E79F34D9C58}" dt="2022-03-21T16:31:56.293" v="190" actId="1076"/>
          <ac:picMkLst>
            <pc:docMk/>
            <pc:sldMk cId="0" sldId="259"/>
            <ac:picMk id="3" creationId="{031FB7DD-38B7-4126-AC9F-651E98438B24}"/>
          </ac:picMkLst>
        </pc:picChg>
        <pc:picChg chg="add del mod">
          <ac:chgData name="Darren Lim Shi-Cong" userId="S::e0407516@u.nus.edu::c5b0aa6f-147e-4ea3-8fc5-38e3e9a0344c" providerId="AD" clId="Web-{CFC1DBA1-C5A0-A372-45E7-2E79F34D9C58}" dt="2022-03-21T16:34:50.140" v="192"/>
          <ac:picMkLst>
            <pc:docMk/>
            <pc:sldMk cId="0" sldId="259"/>
            <ac:picMk id="4" creationId="{DF10E23E-74CA-44E5-A65B-978EB514CF8F}"/>
          </ac:picMkLst>
        </pc:picChg>
      </pc:sldChg>
      <pc:sldChg chg="modSp">
        <pc:chgData name="Darren Lim Shi-Cong" userId="S::e0407516@u.nus.edu::c5b0aa6f-147e-4ea3-8fc5-38e3e9a0344c" providerId="AD" clId="Web-{CFC1DBA1-C5A0-A372-45E7-2E79F34D9C58}" dt="2022-03-21T16:44:05.445" v="211" actId="20577"/>
        <pc:sldMkLst>
          <pc:docMk/>
          <pc:sldMk cId="777297049" sldId="292"/>
        </pc:sldMkLst>
        <pc:spChg chg="mod">
          <ac:chgData name="Darren Lim Shi-Cong" userId="S::e0407516@u.nus.edu::c5b0aa6f-147e-4ea3-8fc5-38e3e9a0344c" providerId="AD" clId="Web-{CFC1DBA1-C5A0-A372-45E7-2E79F34D9C58}" dt="2022-03-21T16:44:05.445" v="211" actId="20577"/>
          <ac:spMkLst>
            <pc:docMk/>
            <pc:sldMk cId="777297049" sldId="292"/>
            <ac:spMk id="525" creationId="{00000000-0000-0000-0000-000000000000}"/>
          </ac:spMkLst>
        </pc:spChg>
      </pc:sldChg>
      <pc:sldChg chg="addSp delSp modSp">
        <pc:chgData name="Darren Lim Shi-Cong" userId="S::e0407516@u.nus.edu::c5b0aa6f-147e-4ea3-8fc5-38e3e9a0344c" providerId="AD" clId="Web-{CFC1DBA1-C5A0-A372-45E7-2E79F34D9C58}" dt="2022-03-21T15:57:57.886" v="6"/>
        <pc:sldMkLst>
          <pc:docMk/>
          <pc:sldMk cId="234610799" sldId="294"/>
        </pc:sldMkLst>
        <pc:spChg chg="topLvl">
          <ac:chgData name="Darren Lim Shi-Cong" userId="S::e0407516@u.nus.edu::c5b0aa6f-147e-4ea3-8fc5-38e3e9a0344c" providerId="AD" clId="Web-{CFC1DBA1-C5A0-A372-45E7-2E79F34D9C58}" dt="2022-03-21T15:57:57.886" v="6"/>
          <ac:spMkLst>
            <pc:docMk/>
            <pc:sldMk cId="234610799" sldId="294"/>
            <ac:spMk id="12" creationId="{70E8DDBD-FB07-4232-9178-77FA40ACA0D8}"/>
          </ac:spMkLst>
        </pc:spChg>
        <pc:spChg chg="add del">
          <ac:chgData name="Darren Lim Shi-Cong" userId="S::e0407516@u.nus.edu::c5b0aa6f-147e-4ea3-8fc5-38e3e9a0344c" providerId="AD" clId="Web-{CFC1DBA1-C5A0-A372-45E7-2E79F34D9C58}" dt="2022-03-21T15:57:53.855" v="4"/>
          <ac:spMkLst>
            <pc:docMk/>
            <pc:sldMk cId="234610799" sldId="294"/>
            <ac:spMk id="14" creationId="{55DBBF73-1E47-4047-B7BD-5623D72B2862}"/>
          </ac:spMkLst>
        </pc:spChg>
        <pc:spChg chg="topLvl">
          <ac:chgData name="Darren Lim Shi-Cong" userId="S::e0407516@u.nus.edu::c5b0aa6f-147e-4ea3-8fc5-38e3e9a0344c" providerId="AD" clId="Web-{CFC1DBA1-C5A0-A372-45E7-2E79F34D9C58}" dt="2022-03-21T15:57:57.886" v="6"/>
          <ac:spMkLst>
            <pc:docMk/>
            <pc:sldMk cId="234610799" sldId="294"/>
            <ac:spMk id="38" creationId="{04C0FD4C-9C93-4C25-AA08-8629A6B17413}"/>
          </ac:spMkLst>
        </pc:spChg>
        <pc:grpChg chg="add topLvl">
          <ac:chgData name="Darren Lim Shi-Cong" userId="S::e0407516@u.nus.edu::c5b0aa6f-147e-4ea3-8fc5-38e3e9a0344c" providerId="AD" clId="Web-{CFC1DBA1-C5A0-A372-45E7-2E79F34D9C58}" dt="2022-03-21T15:57:57.886" v="6"/>
          <ac:grpSpMkLst>
            <pc:docMk/>
            <pc:sldMk cId="234610799" sldId="294"/>
            <ac:grpSpMk id="2" creationId="{CF9828B4-36A3-43AF-9236-70BE6F22D1A2}"/>
          </ac:grpSpMkLst>
        </pc:grpChg>
        <pc:grpChg chg="add del mod">
          <ac:chgData name="Darren Lim Shi-Cong" userId="S::e0407516@u.nus.edu::c5b0aa6f-147e-4ea3-8fc5-38e3e9a0344c" providerId="AD" clId="Web-{CFC1DBA1-C5A0-A372-45E7-2E79F34D9C58}" dt="2022-03-21T15:57:57.886" v="6"/>
          <ac:grpSpMkLst>
            <pc:docMk/>
            <pc:sldMk cId="234610799" sldId="294"/>
            <ac:grpSpMk id="3" creationId="{9E90F6A9-FA11-42F3-BEDE-D37E2BFCE26E}"/>
          </ac:grpSpMkLst>
        </pc:grpChg>
      </pc:sldChg>
      <pc:sldChg chg="modSp">
        <pc:chgData name="Darren Lim Shi-Cong" userId="S::e0407516@u.nus.edu::c5b0aa6f-147e-4ea3-8fc5-38e3e9a0344c" providerId="AD" clId="Web-{CFC1DBA1-C5A0-A372-45E7-2E79F34D9C58}" dt="2022-03-21T16:47:08.355" v="218" actId="20577"/>
        <pc:sldMkLst>
          <pc:docMk/>
          <pc:sldMk cId="1834504626" sldId="312"/>
        </pc:sldMkLst>
        <pc:spChg chg="mod">
          <ac:chgData name="Darren Lim Shi-Cong" userId="S::e0407516@u.nus.edu::c5b0aa6f-147e-4ea3-8fc5-38e3e9a0344c" providerId="AD" clId="Web-{CFC1DBA1-C5A0-A372-45E7-2E79F34D9C58}" dt="2022-03-21T16:47:08.355" v="218" actId="20577"/>
          <ac:spMkLst>
            <pc:docMk/>
            <pc:sldMk cId="1834504626" sldId="312"/>
            <ac:spMk id="694" creationId="{00000000-0000-0000-0000-000000000000}"/>
          </ac:spMkLst>
        </pc:spChg>
      </pc:sldChg>
      <pc:sldChg chg="add ord">
        <pc:chgData name="Darren Lim Shi-Cong" userId="S::e0407516@u.nus.edu::c5b0aa6f-147e-4ea3-8fc5-38e3e9a0344c" providerId="AD" clId="Web-{CFC1DBA1-C5A0-A372-45E7-2E79F34D9C58}" dt="2022-03-21T16:43:44.086" v="202"/>
        <pc:sldMkLst>
          <pc:docMk/>
          <pc:sldMk cId="3014307072" sldId="320"/>
        </pc:sldMkLst>
      </pc:sldChg>
      <pc:sldChg chg="add ord">
        <pc:chgData name="Darren Lim Shi-Cong" userId="S::e0407516@u.nus.edu::c5b0aa6f-147e-4ea3-8fc5-38e3e9a0344c" providerId="AD" clId="Web-{CFC1DBA1-C5A0-A372-45E7-2E79F34D9C58}" dt="2022-03-21T16:43:44.101" v="203"/>
        <pc:sldMkLst>
          <pc:docMk/>
          <pc:sldMk cId="87098385" sldId="321"/>
        </pc:sldMkLst>
      </pc:sldChg>
    </pc:docChg>
  </pc:docChgLst>
  <pc:docChgLst>
    <pc:chgData name="Darren Lim Shi-Cong" userId="S::e0407516@u.nus.edu::c5b0aa6f-147e-4ea3-8fc5-38e3e9a0344c" providerId="AD" clId="Web-{27184591-743F-1ECB-FF0D-4E0B63222F81}"/>
    <pc:docChg chg="modSld">
      <pc:chgData name="Darren Lim Shi-Cong" userId="S::e0407516@u.nus.edu::c5b0aa6f-147e-4ea3-8fc5-38e3e9a0344c" providerId="AD" clId="Web-{27184591-743F-1ECB-FF0D-4E0B63222F81}" dt="2022-04-01T12:56:36.289" v="3" actId="20577"/>
      <pc:docMkLst>
        <pc:docMk/>
      </pc:docMkLst>
      <pc:sldChg chg="modSp">
        <pc:chgData name="Darren Lim Shi-Cong" userId="S::e0407516@u.nus.edu::c5b0aa6f-147e-4ea3-8fc5-38e3e9a0344c" providerId="AD" clId="Web-{27184591-743F-1ECB-FF0D-4E0B63222F81}" dt="2022-04-01T12:56:36.289" v="3" actId="20577"/>
        <pc:sldMkLst>
          <pc:docMk/>
          <pc:sldMk cId="1834504626" sldId="312"/>
        </pc:sldMkLst>
        <pc:spChg chg="mod">
          <ac:chgData name="Darren Lim Shi-Cong" userId="S::e0407516@u.nus.edu::c5b0aa6f-147e-4ea3-8fc5-38e3e9a0344c" providerId="AD" clId="Web-{27184591-743F-1ECB-FF0D-4E0B63222F81}" dt="2022-04-01T12:56:36.289" v="3" actId="20577"/>
          <ac:spMkLst>
            <pc:docMk/>
            <pc:sldMk cId="1834504626" sldId="312"/>
            <ac:spMk id="694" creationId="{00000000-0000-0000-0000-000000000000}"/>
          </ac:spMkLst>
        </pc:spChg>
      </pc:sldChg>
    </pc:docChg>
  </pc:docChgLst>
  <pc:docChgLst>
    <pc:chgData name="Wei Wen Toh" userId="9953dc32-c86b-4873-910d-94413ba6dd90" providerId="ADAL" clId="{BE3DB96E-D28C-4614-848E-05EAB5427A73}"/>
    <pc:docChg chg="undo redo custSel addSld delSld modSld sldOrd">
      <pc:chgData name="Wei Wen Toh" userId="9953dc32-c86b-4873-910d-94413ba6dd90" providerId="ADAL" clId="{BE3DB96E-D28C-4614-848E-05EAB5427A73}" dt="2022-04-07T07:13:50.643" v="23136" actId="1076"/>
      <pc:docMkLst>
        <pc:docMk/>
      </pc:docMkLst>
      <pc:sldChg chg="modSp mod">
        <pc:chgData name="Wei Wen Toh" userId="9953dc32-c86b-4873-910d-94413ba6dd90" providerId="ADAL" clId="{BE3DB96E-D28C-4614-848E-05EAB5427A73}" dt="2022-03-18T14:19:20.621" v="1169"/>
        <pc:sldMkLst>
          <pc:docMk/>
          <pc:sldMk cId="0" sldId="258"/>
        </pc:sldMkLst>
        <pc:spChg chg="mod">
          <ac:chgData name="Wei Wen Toh" userId="9953dc32-c86b-4873-910d-94413ba6dd90" providerId="ADAL" clId="{BE3DB96E-D28C-4614-848E-05EAB5427A73}" dt="2022-03-18T14:19:20.621" v="1169"/>
          <ac:spMkLst>
            <pc:docMk/>
            <pc:sldMk cId="0" sldId="258"/>
            <ac:spMk id="88" creationId="{00000000-0000-0000-0000-000000000000}"/>
          </ac:spMkLst>
        </pc:spChg>
      </pc:sldChg>
      <pc:sldChg chg="addSp delSp modSp mod">
        <pc:chgData name="Wei Wen Toh" userId="9953dc32-c86b-4873-910d-94413ba6dd90" providerId="ADAL" clId="{BE3DB96E-D28C-4614-848E-05EAB5427A73}" dt="2022-03-21T16:44:00.320" v="3193"/>
        <pc:sldMkLst>
          <pc:docMk/>
          <pc:sldMk cId="0" sldId="259"/>
        </pc:sldMkLst>
        <pc:spChg chg="mod">
          <ac:chgData name="Wei Wen Toh" userId="9953dc32-c86b-4873-910d-94413ba6dd90" providerId="ADAL" clId="{BE3DB96E-D28C-4614-848E-05EAB5427A73}" dt="2022-03-21T16:44:00.320" v="3193"/>
          <ac:spMkLst>
            <pc:docMk/>
            <pc:sldMk cId="0" sldId="259"/>
            <ac:spMk id="132" creationId="{00000000-0000-0000-0000-000000000000}"/>
          </ac:spMkLst>
        </pc:spChg>
        <pc:spChg chg="mod">
          <ac:chgData name="Wei Wen Toh" userId="9953dc32-c86b-4873-910d-94413ba6dd90" providerId="ADAL" clId="{BE3DB96E-D28C-4614-848E-05EAB5427A73}" dt="2022-03-21T16:43:15.474" v="3184" actId="403"/>
          <ac:spMkLst>
            <pc:docMk/>
            <pc:sldMk cId="0" sldId="259"/>
            <ac:spMk id="134" creationId="{00000000-0000-0000-0000-000000000000}"/>
          </ac:spMkLst>
        </pc:spChg>
        <pc:spChg chg="add del">
          <ac:chgData name="Wei Wen Toh" userId="9953dc32-c86b-4873-910d-94413ba6dd90" providerId="ADAL" clId="{BE3DB96E-D28C-4614-848E-05EAB5427A73}" dt="2022-03-21T16:40:34.918" v="3153" actId="478"/>
          <ac:spMkLst>
            <pc:docMk/>
            <pc:sldMk cId="0" sldId="259"/>
            <ac:spMk id="138" creationId="{00000000-0000-0000-0000-000000000000}"/>
          </ac:spMkLst>
        </pc:spChg>
        <pc:spChg chg="mod">
          <ac:chgData name="Wei Wen Toh" userId="9953dc32-c86b-4873-910d-94413ba6dd90" providerId="ADAL" clId="{BE3DB96E-D28C-4614-848E-05EAB5427A73}" dt="2022-03-21T16:43:19.163" v="3185" actId="403"/>
          <ac:spMkLst>
            <pc:docMk/>
            <pc:sldMk cId="0" sldId="259"/>
            <ac:spMk id="147" creationId="{00000000-0000-0000-0000-000000000000}"/>
          </ac:spMkLst>
        </pc:spChg>
        <pc:spChg chg="mod">
          <ac:chgData name="Wei Wen Toh" userId="9953dc32-c86b-4873-910d-94413ba6dd90" providerId="ADAL" clId="{BE3DB96E-D28C-4614-848E-05EAB5427A73}" dt="2022-03-21T16:43:23.334" v="3186" actId="403"/>
          <ac:spMkLst>
            <pc:docMk/>
            <pc:sldMk cId="0" sldId="259"/>
            <ac:spMk id="157" creationId="{00000000-0000-0000-0000-000000000000}"/>
          </ac:spMkLst>
        </pc:spChg>
        <pc:spChg chg="mod">
          <ac:chgData name="Wei Wen Toh" userId="9953dc32-c86b-4873-910d-94413ba6dd90" providerId="ADAL" clId="{BE3DB96E-D28C-4614-848E-05EAB5427A73}" dt="2022-03-21T16:43:26.482" v="3187" actId="403"/>
          <ac:spMkLst>
            <pc:docMk/>
            <pc:sldMk cId="0" sldId="259"/>
            <ac:spMk id="170" creationId="{00000000-0000-0000-0000-000000000000}"/>
          </ac:spMkLst>
        </pc:spChg>
        <pc:spChg chg="del">
          <ac:chgData name="Wei Wen Toh" userId="9953dc32-c86b-4873-910d-94413ba6dd90" providerId="ADAL" clId="{BE3DB96E-D28C-4614-848E-05EAB5427A73}" dt="2022-03-21T16:42:00.329" v="3172" actId="478"/>
          <ac:spMkLst>
            <pc:docMk/>
            <pc:sldMk cId="0" sldId="259"/>
            <ac:spMk id="175" creationId="{00000000-0000-0000-0000-000000000000}"/>
          </ac:spMkLst>
        </pc:spChg>
        <pc:spChg chg="mod">
          <ac:chgData name="Wei Wen Toh" userId="9953dc32-c86b-4873-910d-94413ba6dd90" providerId="ADAL" clId="{BE3DB96E-D28C-4614-848E-05EAB5427A73}" dt="2022-03-21T16:43:30.221" v="3188" actId="403"/>
          <ac:spMkLst>
            <pc:docMk/>
            <pc:sldMk cId="0" sldId="259"/>
            <ac:spMk id="180" creationId="{00000000-0000-0000-0000-000000000000}"/>
          </ac:spMkLst>
        </pc:spChg>
        <pc:grpChg chg="del">
          <ac:chgData name="Wei Wen Toh" userId="9953dc32-c86b-4873-910d-94413ba6dd90" providerId="ADAL" clId="{BE3DB96E-D28C-4614-848E-05EAB5427A73}" dt="2022-03-21T16:40:39.116" v="3154" actId="478"/>
          <ac:grpSpMkLst>
            <pc:docMk/>
            <pc:sldMk cId="0" sldId="259"/>
            <ac:grpSpMk id="139" creationId="{00000000-0000-0000-0000-000000000000}"/>
          </ac:grpSpMkLst>
        </pc:grpChg>
        <pc:grpChg chg="del">
          <ac:chgData name="Wei Wen Toh" userId="9953dc32-c86b-4873-910d-94413ba6dd90" providerId="ADAL" clId="{BE3DB96E-D28C-4614-848E-05EAB5427A73}" dt="2022-03-21T16:42:33.884" v="3179" actId="478"/>
          <ac:grpSpMkLst>
            <pc:docMk/>
            <pc:sldMk cId="0" sldId="259"/>
            <ac:grpSpMk id="162" creationId="{00000000-0000-0000-0000-000000000000}"/>
          </ac:grpSpMkLst>
        </pc:grpChg>
        <pc:picChg chg="add mod">
          <ac:chgData name="Wei Wen Toh" userId="9953dc32-c86b-4873-910d-94413ba6dd90" providerId="ADAL" clId="{BE3DB96E-D28C-4614-848E-05EAB5427A73}" dt="2022-03-21T16:40:51.710" v="3157" actId="14100"/>
          <ac:picMkLst>
            <pc:docMk/>
            <pc:sldMk cId="0" sldId="259"/>
            <ac:picMk id="13" creationId="{510C11A5-19FE-4223-B52D-29CE6DB5D992}"/>
          </ac:picMkLst>
        </pc:picChg>
        <pc:picChg chg="add del mod">
          <ac:chgData name="Wei Wen Toh" userId="9953dc32-c86b-4873-910d-94413ba6dd90" providerId="ADAL" clId="{BE3DB96E-D28C-4614-848E-05EAB5427A73}" dt="2022-03-21T16:41:27.393" v="3163" actId="478"/>
          <ac:picMkLst>
            <pc:docMk/>
            <pc:sldMk cId="0" sldId="259"/>
            <ac:picMk id="15" creationId="{26012911-4B6A-49B4-9EC8-267F317D75DE}"/>
          </ac:picMkLst>
        </pc:picChg>
        <pc:picChg chg="add mod">
          <ac:chgData name="Wei Wen Toh" userId="9953dc32-c86b-4873-910d-94413ba6dd90" providerId="ADAL" clId="{BE3DB96E-D28C-4614-848E-05EAB5427A73}" dt="2022-03-21T16:42:09.740" v="3175" actId="1076"/>
          <ac:picMkLst>
            <pc:docMk/>
            <pc:sldMk cId="0" sldId="259"/>
            <ac:picMk id="17" creationId="{F33FFEF5-3383-48DD-88B3-95DC741E2DB1}"/>
          </ac:picMkLst>
        </pc:picChg>
        <pc:picChg chg="add mod">
          <ac:chgData name="Wei Wen Toh" userId="9953dc32-c86b-4873-910d-94413ba6dd90" providerId="ADAL" clId="{BE3DB96E-D28C-4614-848E-05EAB5427A73}" dt="2022-03-21T16:42:59.136" v="3183" actId="1076"/>
          <ac:picMkLst>
            <pc:docMk/>
            <pc:sldMk cId="0" sldId="259"/>
            <ac:picMk id="19" creationId="{68BEB7C5-5268-49BD-A029-8EB629588C1B}"/>
          </ac:picMkLst>
        </pc:picChg>
      </pc:sldChg>
      <pc:sldChg chg="modSp mod">
        <pc:chgData name="Wei Wen Toh" userId="9953dc32-c86b-4873-910d-94413ba6dd90" providerId="ADAL" clId="{BE3DB96E-D28C-4614-848E-05EAB5427A73}" dt="2022-03-21T16:45:26.940" v="3213" actId="403"/>
        <pc:sldMkLst>
          <pc:docMk/>
          <pc:sldMk cId="0" sldId="272"/>
        </pc:sldMkLst>
        <pc:spChg chg="mod">
          <ac:chgData name="Wei Wen Toh" userId="9953dc32-c86b-4873-910d-94413ba6dd90" providerId="ADAL" clId="{BE3DB96E-D28C-4614-848E-05EAB5427A73}" dt="2022-03-21T16:45:26.940" v="3213" actId="403"/>
          <ac:spMkLst>
            <pc:docMk/>
            <pc:sldMk cId="0" sldId="272"/>
            <ac:spMk id="806" creationId="{00000000-0000-0000-0000-000000000000}"/>
          </ac:spMkLst>
        </pc:spChg>
      </pc:sldChg>
      <pc:sldChg chg="modSp mod">
        <pc:chgData name="Wei Wen Toh" userId="9953dc32-c86b-4873-910d-94413ba6dd90" providerId="ADAL" clId="{BE3DB96E-D28C-4614-848E-05EAB5427A73}" dt="2022-03-21T16:44:10.686" v="3194"/>
        <pc:sldMkLst>
          <pc:docMk/>
          <pc:sldMk cId="378801432" sldId="291"/>
        </pc:sldMkLst>
        <pc:spChg chg="mod">
          <ac:chgData name="Wei Wen Toh" userId="9953dc32-c86b-4873-910d-94413ba6dd90" providerId="ADAL" clId="{BE3DB96E-D28C-4614-848E-05EAB5427A73}" dt="2022-03-21T16:44:10.686" v="3194"/>
          <ac:spMkLst>
            <pc:docMk/>
            <pc:sldMk cId="378801432" sldId="291"/>
            <ac:spMk id="64" creationId="{00000000-0000-0000-0000-000000000000}"/>
          </ac:spMkLst>
        </pc:spChg>
        <pc:spChg chg="mod">
          <ac:chgData name="Wei Wen Toh" userId="9953dc32-c86b-4873-910d-94413ba6dd90" providerId="ADAL" clId="{BE3DB96E-D28C-4614-848E-05EAB5427A73}" dt="2022-03-05T16:43:38.436" v="395" actId="20577"/>
          <ac:spMkLst>
            <pc:docMk/>
            <pc:sldMk cId="378801432" sldId="291"/>
            <ac:spMk id="65" creationId="{00000000-0000-0000-0000-000000000000}"/>
          </ac:spMkLst>
        </pc:spChg>
      </pc:sldChg>
      <pc:sldChg chg="addSp delSp modSp add mod ord">
        <pc:chgData name="Wei Wen Toh" userId="9953dc32-c86b-4873-910d-94413ba6dd90" providerId="ADAL" clId="{BE3DB96E-D28C-4614-848E-05EAB5427A73}" dt="2022-03-05T16:35:21.482" v="378" actId="403"/>
        <pc:sldMkLst>
          <pc:docMk/>
          <pc:sldMk cId="777297049" sldId="292"/>
        </pc:sldMkLst>
        <pc:spChg chg="mod">
          <ac:chgData name="Wei Wen Toh" userId="9953dc32-c86b-4873-910d-94413ba6dd90" providerId="ADAL" clId="{BE3DB96E-D28C-4614-848E-05EAB5427A73}" dt="2022-03-05T16:32:34.330" v="317" actId="1035"/>
          <ac:spMkLst>
            <pc:docMk/>
            <pc:sldMk cId="777297049" sldId="292"/>
            <ac:spMk id="5" creationId="{00000000-0000-0000-0000-000000000000}"/>
          </ac:spMkLst>
        </pc:spChg>
        <pc:spChg chg="add del mod">
          <ac:chgData name="Wei Wen Toh" userId="9953dc32-c86b-4873-910d-94413ba6dd90" providerId="ADAL" clId="{BE3DB96E-D28C-4614-848E-05EAB5427A73}" dt="2022-03-05T16:33:26.989" v="365" actId="1076"/>
          <ac:spMkLst>
            <pc:docMk/>
            <pc:sldMk cId="777297049" sldId="292"/>
            <ac:spMk id="6" creationId="{00000000-0000-0000-0000-000000000000}"/>
          </ac:spMkLst>
        </pc:spChg>
        <pc:spChg chg="mod">
          <ac:chgData name="Wei Wen Toh" userId="9953dc32-c86b-4873-910d-94413ba6dd90" providerId="ADAL" clId="{BE3DB96E-D28C-4614-848E-05EAB5427A73}" dt="2022-03-05T16:35:21.482" v="378" actId="403"/>
          <ac:spMkLst>
            <pc:docMk/>
            <pc:sldMk cId="777297049" sldId="292"/>
            <ac:spMk id="508" creationId="{00000000-0000-0000-0000-000000000000}"/>
          </ac:spMkLst>
        </pc:spChg>
        <pc:spChg chg="del mod topLvl">
          <ac:chgData name="Wei Wen Toh" userId="9953dc32-c86b-4873-910d-94413ba6dd90" providerId="ADAL" clId="{BE3DB96E-D28C-4614-848E-05EAB5427A73}" dt="2022-03-05T16:32:58.166" v="332" actId="478"/>
          <ac:spMkLst>
            <pc:docMk/>
            <pc:sldMk cId="777297049" sldId="292"/>
            <ac:spMk id="511" creationId="{00000000-0000-0000-0000-000000000000}"/>
          </ac:spMkLst>
        </pc:spChg>
        <pc:spChg chg="mod topLvl">
          <ac:chgData name="Wei Wen Toh" userId="9953dc32-c86b-4873-910d-94413ba6dd90" providerId="ADAL" clId="{BE3DB96E-D28C-4614-848E-05EAB5427A73}" dt="2022-03-05T16:34:11.992" v="377" actId="14100"/>
          <ac:spMkLst>
            <pc:docMk/>
            <pc:sldMk cId="777297049" sldId="292"/>
            <ac:spMk id="513" creationId="{00000000-0000-0000-0000-000000000000}"/>
          </ac:spMkLst>
        </pc:spChg>
        <pc:spChg chg="del mod topLvl">
          <ac:chgData name="Wei Wen Toh" userId="9953dc32-c86b-4873-910d-94413ba6dd90" providerId="ADAL" clId="{BE3DB96E-D28C-4614-848E-05EAB5427A73}" dt="2022-03-05T16:31:31.766" v="272" actId="478"/>
          <ac:spMkLst>
            <pc:docMk/>
            <pc:sldMk cId="777297049" sldId="292"/>
            <ac:spMk id="514" creationId="{00000000-0000-0000-0000-000000000000}"/>
          </ac:spMkLst>
        </pc:spChg>
        <pc:spChg chg="del mod topLvl">
          <ac:chgData name="Wei Wen Toh" userId="9953dc32-c86b-4873-910d-94413ba6dd90" providerId="ADAL" clId="{BE3DB96E-D28C-4614-848E-05EAB5427A73}" dt="2022-03-05T16:33:14.138" v="350" actId="478"/>
          <ac:spMkLst>
            <pc:docMk/>
            <pc:sldMk cId="777297049" sldId="292"/>
            <ac:spMk id="515" creationId="{00000000-0000-0000-0000-000000000000}"/>
          </ac:spMkLst>
        </pc:spChg>
        <pc:spChg chg="mod">
          <ac:chgData name="Wei Wen Toh" userId="9953dc32-c86b-4873-910d-94413ba6dd90" providerId="ADAL" clId="{BE3DB96E-D28C-4614-848E-05EAB5427A73}" dt="2022-03-05T16:32:43.819" v="328" actId="1035"/>
          <ac:spMkLst>
            <pc:docMk/>
            <pc:sldMk cId="777297049" sldId="292"/>
            <ac:spMk id="519" creationId="{00000000-0000-0000-0000-000000000000}"/>
          </ac:spMkLst>
        </pc:spChg>
        <pc:spChg chg="mod topLvl">
          <ac:chgData name="Wei Wen Toh" userId="9953dc32-c86b-4873-910d-94413ba6dd90" providerId="ADAL" clId="{BE3DB96E-D28C-4614-848E-05EAB5427A73}" dt="2022-03-05T16:31:19.064" v="271" actId="165"/>
          <ac:spMkLst>
            <pc:docMk/>
            <pc:sldMk cId="777297049" sldId="292"/>
            <ac:spMk id="524" creationId="{00000000-0000-0000-0000-000000000000}"/>
          </ac:spMkLst>
        </pc:spChg>
        <pc:spChg chg="mod topLvl">
          <ac:chgData name="Wei Wen Toh" userId="9953dc32-c86b-4873-910d-94413ba6dd90" providerId="ADAL" clId="{BE3DB96E-D28C-4614-848E-05EAB5427A73}" dt="2022-03-05T16:32:43.819" v="328" actId="1035"/>
          <ac:spMkLst>
            <pc:docMk/>
            <pc:sldMk cId="777297049" sldId="292"/>
            <ac:spMk id="525" creationId="{00000000-0000-0000-0000-000000000000}"/>
          </ac:spMkLst>
        </pc:spChg>
        <pc:spChg chg="del mod topLvl">
          <ac:chgData name="Wei Wen Toh" userId="9953dc32-c86b-4873-910d-94413ba6dd90" providerId="ADAL" clId="{BE3DB96E-D28C-4614-848E-05EAB5427A73}" dt="2022-03-05T16:31:34.215" v="273" actId="478"/>
          <ac:spMkLst>
            <pc:docMk/>
            <pc:sldMk cId="777297049" sldId="292"/>
            <ac:spMk id="526" creationId="{00000000-0000-0000-0000-000000000000}"/>
          </ac:spMkLst>
        </pc:spChg>
        <pc:spChg chg="mod topLvl">
          <ac:chgData name="Wei Wen Toh" userId="9953dc32-c86b-4873-910d-94413ba6dd90" providerId="ADAL" clId="{BE3DB96E-D28C-4614-848E-05EAB5427A73}" dt="2022-03-05T16:31:19.064" v="271" actId="165"/>
          <ac:spMkLst>
            <pc:docMk/>
            <pc:sldMk cId="777297049" sldId="292"/>
            <ac:spMk id="527" creationId="{00000000-0000-0000-0000-000000000000}"/>
          </ac:spMkLst>
        </pc:spChg>
        <pc:spChg chg="mod">
          <ac:chgData name="Wei Wen Toh" userId="9953dc32-c86b-4873-910d-94413ba6dd90" providerId="ADAL" clId="{BE3DB96E-D28C-4614-848E-05EAB5427A73}" dt="2022-03-05T16:32:43.819" v="328" actId="1035"/>
          <ac:spMkLst>
            <pc:docMk/>
            <pc:sldMk cId="777297049" sldId="292"/>
            <ac:spMk id="531" creationId="{00000000-0000-0000-0000-000000000000}"/>
          </ac:spMkLst>
        </pc:spChg>
        <pc:spChg chg="mod">
          <ac:chgData name="Wei Wen Toh" userId="9953dc32-c86b-4873-910d-94413ba6dd90" providerId="ADAL" clId="{BE3DB96E-D28C-4614-848E-05EAB5427A73}" dt="2022-03-05T16:32:43.819" v="328" actId="1035"/>
          <ac:spMkLst>
            <pc:docMk/>
            <pc:sldMk cId="777297049" sldId="292"/>
            <ac:spMk id="537" creationId="{00000000-0000-0000-0000-000000000000}"/>
          </ac:spMkLst>
        </pc:spChg>
        <pc:grpChg chg="mod">
          <ac:chgData name="Wei Wen Toh" userId="9953dc32-c86b-4873-910d-94413ba6dd90" providerId="ADAL" clId="{BE3DB96E-D28C-4614-848E-05EAB5427A73}" dt="2022-03-05T16:32:34.330" v="317" actId="1035"/>
          <ac:grpSpMkLst>
            <pc:docMk/>
            <pc:sldMk cId="777297049" sldId="292"/>
            <ac:grpSpMk id="2" creationId="{D7BE7BF4-B452-4E99-95A8-F3A37298ABB7}"/>
          </ac:grpSpMkLst>
        </pc:grpChg>
        <pc:grpChg chg="mod">
          <ac:chgData name="Wei Wen Toh" userId="9953dc32-c86b-4873-910d-94413ba6dd90" providerId="ADAL" clId="{BE3DB96E-D28C-4614-848E-05EAB5427A73}" dt="2022-03-05T16:32:34.330" v="317" actId="1035"/>
          <ac:grpSpMkLst>
            <pc:docMk/>
            <pc:sldMk cId="777297049" sldId="292"/>
            <ac:grpSpMk id="3" creationId="{C396C8A3-D5A0-47F2-B714-42D4B0B9CA66}"/>
          </ac:grpSpMkLst>
        </pc:grpChg>
        <pc:grpChg chg="del">
          <ac:chgData name="Wei Wen Toh" userId="9953dc32-c86b-4873-910d-94413ba6dd90" providerId="ADAL" clId="{BE3DB96E-D28C-4614-848E-05EAB5427A73}" dt="2022-03-05T16:32:58.166" v="332" actId="478"/>
          <ac:grpSpMkLst>
            <pc:docMk/>
            <pc:sldMk cId="777297049" sldId="292"/>
            <ac:grpSpMk id="4" creationId="{55F2E8FE-4E8B-40F8-BCB9-60D7F1625F7F}"/>
          </ac:grpSpMkLst>
        </pc:grpChg>
        <pc:grpChg chg="mod">
          <ac:chgData name="Wei Wen Toh" userId="9953dc32-c86b-4873-910d-94413ba6dd90" providerId="ADAL" clId="{BE3DB96E-D28C-4614-848E-05EAB5427A73}" dt="2022-03-05T16:32:34.330" v="317" actId="1035"/>
          <ac:grpSpMkLst>
            <pc:docMk/>
            <pc:sldMk cId="777297049" sldId="292"/>
            <ac:grpSpMk id="9" creationId="{B34E59EF-3A7C-4C19-ACB2-B46C45B3E378}"/>
          </ac:grpSpMkLst>
        </pc:grpChg>
        <pc:grpChg chg="mod">
          <ac:chgData name="Wei Wen Toh" userId="9953dc32-c86b-4873-910d-94413ba6dd90" providerId="ADAL" clId="{BE3DB96E-D28C-4614-848E-05EAB5427A73}" dt="2022-03-05T16:32:34.330" v="317" actId="1035"/>
          <ac:grpSpMkLst>
            <pc:docMk/>
            <pc:sldMk cId="777297049" sldId="292"/>
            <ac:grpSpMk id="10" creationId="{97A80F1F-A294-414C-99CE-DA0554D5EDA7}"/>
          </ac:grpSpMkLst>
        </pc:grpChg>
        <pc:grpChg chg="del">
          <ac:chgData name="Wei Wen Toh" userId="9953dc32-c86b-4873-910d-94413ba6dd90" providerId="ADAL" clId="{BE3DB96E-D28C-4614-848E-05EAB5427A73}" dt="2022-03-05T16:31:02.580" v="270" actId="165"/>
          <ac:grpSpMkLst>
            <pc:docMk/>
            <pc:sldMk cId="777297049" sldId="292"/>
            <ac:grpSpMk id="509" creationId="{00000000-0000-0000-0000-000000000000}"/>
          </ac:grpSpMkLst>
        </pc:grpChg>
        <pc:grpChg chg="del">
          <ac:chgData name="Wei Wen Toh" userId="9953dc32-c86b-4873-910d-94413ba6dd90" providerId="ADAL" clId="{BE3DB96E-D28C-4614-848E-05EAB5427A73}" dt="2022-03-05T16:31:19.064" v="271" actId="165"/>
          <ac:grpSpMkLst>
            <pc:docMk/>
            <pc:sldMk cId="777297049" sldId="292"/>
            <ac:grpSpMk id="522" creationId="{00000000-0000-0000-0000-000000000000}"/>
          </ac:grpSpMkLst>
        </pc:grpChg>
        <pc:cxnChg chg="add del mod">
          <ac:chgData name="Wei Wen Toh" userId="9953dc32-c86b-4873-910d-94413ba6dd90" providerId="ADAL" clId="{BE3DB96E-D28C-4614-848E-05EAB5427A73}" dt="2022-03-05T16:32:52.080" v="330" actId="478"/>
          <ac:cxnSpMkLst>
            <pc:docMk/>
            <pc:sldMk cId="777297049" sldId="292"/>
            <ac:cxnSpMk id="7" creationId="{00000000-0000-0000-0000-000000000000}"/>
          </ac:cxnSpMkLst>
        </pc:cxnChg>
        <pc:cxnChg chg="del mod topLvl">
          <ac:chgData name="Wei Wen Toh" userId="9953dc32-c86b-4873-910d-94413ba6dd90" providerId="ADAL" clId="{BE3DB96E-D28C-4614-848E-05EAB5427A73}" dt="2022-03-05T16:32:54.918" v="331" actId="478"/>
          <ac:cxnSpMkLst>
            <pc:docMk/>
            <pc:sldMk cId="777297049" sldId="292"/>
            <ac:cxnSpMk id="510" creationId="{00000000-0000-0000-0000-000000000000}"/>
          </ac:cxnSpMkLst>
        </pc:cxnChg>
        <pc:cxnChg chg="mod topLvl">
          <ac:chgData name="Wei Wen Toh" userId="9953dc32-c86b-4873-910d-94413ba6dd90" providerId="ADAL" clId="{BE3DB96E-D28C-4614-848E-05EAB5427A73}" dt="2022-03-05T16:31:19.064" v="271" actId="165"/>
          <ac:cxnSpMkLst>
            <pc:docMk/>
            <pc:sldMk cId="777297049" sldId="292"/>
            <ac:cxnSpMk id="523" creationId="{00000000-0000-0000-0000-000000000000}"/>
          </ac:cxnSpMkLst>
        </pc:cxnChg>
      </pc:sldChg>
      <pc:sldChg chg="addSp delSp modSp mod modNotesTx">
        <pc:chgData name="Wei Wen Toh" userId="9953dc32-c86b-4873-910d-94413ba6dd90" providerId="ADAL" clId="{BE3DB96E-D28C-4614-848E-05EAB5427A73}" dt="2022-03-21T15:43:09.658" v="2904" actId="1076"/>
        <pc:sldMkLst>
          <pc:docMk/>
          <pc:sldMk cId="4061234650" sldId="293"/>
        </pc:sldMkLst>
        <pc:spChg chg="add mod">
          <ac:chgData name="Wei Wen Toh" userId="9953dc32-c86b-4873-910d-94413ba6dd90" providerId="ADAL" clId="{BE3DB96E-D28C-4614-848E-05EAB5427A73}" dt="2022-03-21T15:35:26.472" v="2790" actId="1076"/>
          <ac:spMkLst>
            <pc:docMk/>
            <pc:sldMk cId="4061234650" sldId="293"/>
            <ac:spMk id="66" creationId="{ECEC8A6D-EFB8-4FF3-9A5E-5EC14F88C905}"/>
          </ac:spMkLst>
        </pc:spChg>
        <pc:spChg chg="mod">
          <ac:chgData name="Wei Wen Toh" userId="9953dc32-c86b-4873-910d-94413ba6dd90" providerId="ADAL" clId="{BE3DB96E-D28C-4614-848E-05EAB5427A73}" dt="2022-03-05T16:44:00.098" v="397" actId="403"/>
          <ac:spMkLst>
            <pc:docMk/>
            <pc:sldMk cId="4061234650" sldId="293"/>
            <ac:spMk id="740" creationId="{00000000-0000-0000-0000-000000000000}"/>
          </ac:spMkLst>
        </pc:spChg>
        <pc:spChg chg="mod">
          <ac:chgData name="Wei Wen Toh" userId="9953dc32-c86b-4873-910d-94413ba6dd90" providerId="ADAL" clId="{BE3DB96E-D28C-4614-848E-05EAB5427A73}" dt="2022-03-21T15:32:14.058" v="2758" actId="20577"/>
          <ac:spMkLst>
            <pc:docMk/>
            <pc:sldMk cId="4061234650" sldId="293"/>
            <ac:spMk id="742" creationId="{00000000-0000-0000-0000-000000000000}"/>
          </ac:spMkLst>
        </pc:spChg>
        <pc:spChg chg="del">
          <ac:chgData name="Wei Wen Toh" userId="9953dc32-c86b-4873-910d-94413ba6dd90" providerId="ADAL" clId="{BE3DB96E-D28C-4614-848E-05EAB5427A73}" dt="2022-03-21T15:42:56.462" v="2902" actId="478"/>
          <ac:spMkLst>
            <pc:docMk/>
            <pc:sldMk cId="4061234650" sldId="293"/>
            <ac:spMk id="751" creationId="{00000000-0000-0000-0000-000000000000}"/>
          </ac:spMkLst>
        </pc:spChg>
        <pc:spChg chg="mod">
          <ac:chgData name="Wei Wen Toh" userId="9953dc32-c86b-4873-910d-94413ba6dd90" providerId="ADAL" clId="{BE3DB96E-D28C-4614-848E-05EAB5427A73}" dt="2022-03-21T15:35:59.321" v="2794" actId="20577"/>
          <ac:spMkLst>
            <pc:docMk/>
            <pc:sldMk cId="4061234650" sldId="293"/>
            <ac:spMk id="766" creationId="{00000000-0000-0000-0000-000000000000}"/>
          </ac:spMkLst>
        </pc:spChg>
        <pc:spChg chg="mod">
          <ac:chgData name="Wei Wen Toh" userId="9953dc32-c86b-4873-910d-94413ba6dd90" providerId="ADAL" clId="{BE3DB96E-D28C-4614-848E-05EAB5427A73}" dt="2022-03-21T15:40:20.238" v="2887" actId="1076"/>
          <ac:spMkLst>
            <pc:docMk/>
            <pc:sldMk cId="4061234650" sldId="293"/>
            <ac:spMk id="769" creationId="{00000000-0000-0000-0000-000000000000}"/>
          </ac:spMkLst>
        </pc:spChg>
        <pc:spChg chg="del">
          <ac:chgData name="Wei Wen Toh" userId="9953dc32-c86b-4873-910d-94413ba6dd90" providerId="ADAL" clId="{BE3DB96E-D28C-4614-848E-05EAB5427A73}" dt="2022-03-21T15:42:32.910" v="2899" actId="478"/>
          <ac:spMkLst>
            <pc:docMk/>
            <pc:sldMk cId="4061234650" sldId="293"/>
            <ac:spMk id="771" creationId="{00000000-0000-0000-0000-000000000000}"/>
          </ac:spMkLst>
        </pc:spChg>
        <pc:spChg chg="del">
          <ac:chgData name="Wei Wen Toh" userId="9953dc32-c86b-4873-910d-94413ba6dd90" providerId="ADAL" clId="{BE3DB96E-D28C-4614-848E-05EAB5427A73}" dt="2022-03-21T15:42:24.472" v="2897" actId="478"/>
          <ac:spMkLst>
            <pc:docMk/>
            <pc:sldMk cId="4061234650" sldId="293"/>
            <ac:spMk id="772" creationId="{00000000-0000-0000-0000-000000000000}"/>
          </ac:spMkLst>
        </pc:spChg>
        <pc:spChg chg="del">
          <ac:chgData name="Wei Wen Toh" userId="9953dc32-c86b-4873-910d-94413ba6dd90" providerId="ADAL" clId="{BE3DB96E-D28C-4614-848E-05EAB5427A73}" dt="2022-03-21T15:42:30" v="2898" actId="478"/>
          <ac:spMkLst>
            <pc:docMk/>
            <pc:sldMk cId="4061234650" sldId="293"/>
            <ac:spMk id="773" creationId="{00000000-0000-0000-0000-000000000000}"/>
          </ac:spMkLst>
        </pc:spChg>
        <pc:spChg chg="del">
          <ac:chgData name="Wei Wen Toh" userId="9953dc32-c86b-4873-910d-94413ba6dd90" providerId="ADAL" clId="{BE3DB96E-D28C-4614-848E-05EAB5427A73}" dt="2022-03-21T15:42:20.762" v="2896" actId="478"/>
          <ac:spMkLst>
            <pc:docMk/>
            <pc:sldMk cId="4061234650" sldId="293"/>
            <ac:spMk id="774" creationId="{00000000-0000-0000-0000-000000000000}"/>
          </ac:spMkLst>
        </pc:spChg>
        <pc:spChg chg="mod">
          <ac:chgData name="Wei Wen Toh" userId="9953dc32-c86b-4873-910d-94413ba6dd90" providerId="ADAL" clId="{BE3DB96E-D28C-4614-848E-05EAB5427A73}" dt="2022-03-21T15:31:34.830" v="2740" actId="20577"/>
          <ac:spMkLst>
            <pc:docMk/>
            <pc:sldMk cId="4061234650" sldId="293"/>
            <ac:spMk id="776" creationId="{00000000-0000-0000-0000-000000000000}"/>
          </ac:spMkLst>
        </pc:spChg>
        <pc:spChg chg="mod">
          <ac:chgData name="Wei Wen Toh" userId="9953dc32-c86b-4873-910d-94413ba6dd90" providerId="ADAL" clId="{BE3DB96E-D28C-4614-848E-05EAB5427A73}" dt="2022-03-21T15:31:53.118" v="2746"/>
          <ac:spMkLst>
            <pc:docMk/>
            <pc:sldMk cId="4061234650" sldId="293"/>
            <ac:spMk id="779" creationId="{00000000-0000-0000-0000-000000000000}"/>
          </ac:spMkLst>
        </pc:spChg>
        <pc:spChg chg="mod">
          <ac:chgData name="Wei Wen Toh" userId="9953dc32-c86b-4873-910d-94413ba6dd90" providerId="ADAL" clId="{BE3DB96E-D28C-4614-848E-05EAB5427A73}" dt="2022-03-21T15:31:42.735" v="2745" actId="20577"/>
          <ac:spMkLst>
            <pc:docMk/>
            <pc:sldMk cId="4061234650" sldId="293"/>
            <ac:spMk id="787" creationId="{00000000-0000-0000-0000-000000000000}"/>
          </ac:spMkLst>
        </pc:spChg>
        <pc:spChg chg="mod">
          <ac:chgData name="Wei Wen Toh" userId="9953dc32-c86b-4873-910d-94413ba6dd90" providerId="ADAL" clId="{BE3DB96E-D28C-4614-848E-05EAB5427A73}" dt="2022-03-21T15:32:52.919" v="2785" actId="20577"/>
          <ac:spMkLst>
            <pc:docMk/>
            <pc:sldMk cId="4061234650" sldId="293"/>
            <ac:spMk id="790" creationId="{00000000-0000-0000-0000-000000000000}"/>
          </ac:spMkLst>
        </pc:spChg>
        <pc:grpChg chg="del">
          <ac:chgData name="Wei Wen Toh" userId="9953dc32-c86b-4873-910d-94413ba6dd90" providerId="ADAL" clId="{BE3DB96E-D28C-4614-848E-05EAB5427A73}" dt="2022-03-21T15:42:30" v="2898" actId="478"/>
          <ac:grpSpMkLst>
            <pc:docMk/>
            <pc:sldMk cId="4061234650" sldId="293"/>
            <ac:grpSpMk id="770" creationId="{00000000-0000-0000-0000-000000000000}"/>
          </ac:grpSpMkLst>
        </pc:grpChg>
        <pc:grpChg chg="del">
          <ac:chgData name="Wei Wen Toh" userId="9953dc32-c86b-4873-910d-94413ba6dd90" providerId="ADAL" clId="{BE3DB96E-D28C-4614-848E-05EAB5427A73}" dt="2022-03-21T15:39:12.941" v="2856" actId="478"/>
          <ac:grpSpMkLst>
            <pc:docMk/>
            <pc:sldMk cId="4061234650" sldId="293"/>
            <ac:grpSpMk id="791" creationId="{00000000-0000-0000-0000-000000000000}"/>
          </ac:grpSpMkLst>
        </pc:grpChg>
        <pc:picChg chg="add mod">
          <ac:chgData name="Wei Wen Toh" userId="9953dc32-c86b-4873-910d-94413ba6dd90" providerId="ADAL" clId="{BE3DB96E-D28C-4614-848E-05EAB5427A73}" dt="2022-03-21T15:39:32.220" v="2860" actId="1076"/>
          <ac:picMkLst>
            <pc:docMk/>
            <pc:sldMk cId="4061234650" sldId="293"/>
            <ac:picMk id="13" creationId="{DEA1D6CA-9E8E-46F8-BB39-3685F35BB3B7}"/>
          </ac:picMkLst>
        </pc:picChg>
        <pc:picChg chg="add mod">
          <ac:chgData name="Wei Wen Toh" userId="9953dc32-c86b-4873-910d-94413ba6dd90" providerId="ADAL" clId="{BE3DB96E-D28C-4614-848E-05EAB5427A73}" dt="2022-03-21T15:43:09.658" v="2904" actId="1076"/>
          <ac:picMkLst>
            <pc:docMk/>
            <pc:sldMk cId="4061234650" sldId="293"/>
            <ac:picMk id="15" creationId="{FDF27D14-70DA-4304-AC73-228546FB8D4C}"/>
          </ac:picMkLst>
        </pc:picChg>
      </pc:sldChg>
      <pc:sldChg chg="modNotesTx">
        <pc:chgData name="Wei Wen Toh" userId="9953dc32-c86b-4873-910d-94413ba6dd90" providerId="ADAL" clId="{BE3DB96E-D28C-4614-848E-05EAB5427A73}" dt="2022-03-21T15:07:16.610" v="2610" actId="20577"/>
        <pc:sldMkLst>
          <pc:docMk/>
          <pc:sldMk cId="234610799" sldId="294"/>
        </pc:sldMkLst>
      </pc:sldChg>
      <pc:sldChg chg="modSp mod">
        <pc:chgData name="Wei Wen Toh" userId="9953dc32-c86b-4873-910d-94413ba6dd90" providerId="ADAL" clId="{BE3DB96E-D28C-4614-848E-05EAB5427A73}" dt="2022-03-21T16:43:53.415" v="3191" actId="404"/>
        <pc:sldMkLst>
          <pc:docMk/>
          <pc:sldMk cId="378203017" sldId="296"/>
        </pc:sldMkLst>
        <pc:spChg chg="mod">
          <ac:chgData name="Wei Wen Toh" userId="9953dc32-c86b-4873-910d-94413ba6dd90" providerId="ADAL" clId="{BE3DB96E-D28C-4614-848E-05EAB5427A73}" dt="2022-03-21T16:43:53.415" v="3191" actId="404"/>
          <ac:spMkLst>
            <pc:docMk/>
            <pc:sldMk cId="378203017" sldId="296"/>
            <ac:spMk id="508" creationId="{00000000-0000-0000-0000-000000000000}"/>
          </ac:spMkLst>
        </pc:spChg>
      </pc:sldChg>
      <pc:sldChg chg="modSp">
        <pc:chgData name="Wei Wen Toh" userId="9953dc32-c86b-4873-910d-94413ba6dd90" providerId="ADAL" clId="{BE3DB96E-D28C-4614-848E-05EAB5427A73}" dt="2022-03-21T16:44:32.393" v="3195"/>
        <pc:sldMkLst>
          <pc:docMk/>
          <pc:sldMk cId="399666671" sldId="297"/>
        </pc:sldMkLst>
        <pc:spChg chg="mod">
          <ac:chgData name="Wei Wen Toh" userId="9953dc32-c86b-4873-910d-94413ba6dd90" providerId="ADAL" clId="{BE3DB96E-D28C-4614-848E-05EAB5427A73}" dt="2022-03-21T16:44:32.393" v="3195"/>
          <ac:spMkLst>
            <pc:docMk/>
            <pc:sldMk cId="399666671" sldId="297"/>
            <ac:spMk id="508" creationId="{00000000-0000-0000-0000-000000000000}"/>
          </ac:spMkLst>
        </pc:spChg>
      </pc:sldChg>
      <pc:sldChg chg="modSp">
        <pc:chgData name="Wei Wen Toh" userId="9953dc32-c86b-4873-910d-94413ba6dd90" providerId="ADAL" clId="{BE3DB96E-D28C-4614-848E-05EAB5427A73}" dt="2022-03-21T16:44:45.062" v="3197"/>
        <pc:sldMkLst>
          <pc:docMk/>
          <pc:sldMk cId="1068420315" sldId="299"/>
        </pc:sldMkLst>
        <pc:spChg chg="mod">
          <ac:chgData name="Wei Wen Toh" userId="9953dc32-c86b-4873-910d-94413ba6dd90" providerId="ADAL" clId="{BE3DB96E-D28C-4614-848E-05EAB5427A73}" dt="2022-03-21T16:44:45.062" v="3197"/>
          <ac:spMkLst>
            <pc:docMk/>
            <pc:sldMk cId="1068420315" sldId="299"/>
            <ac:spMk id="508" creationId="{00000000-0000-0000-0000-000000000000}"/>
          </ac:spMkLst>
        </pc:spChg>
      </pc:sldChg>
      <pc:sldChg chg="addSp delSp modSp mod modNotesTx">
        <pc:chgData name="Wei Wen Toh" userId="9953dc32-c86b-4873-910d-94413ba6dd90" providerId="ADAL" clId="{BE3DB96E-D28C-4614-848E-05EAB5427A73}" dt="2022-04-04T17:23:56.403" v="12587" actId="20577"/>
        <pc:sldMkLst>
          <pc:docMk/>
          <pc:sldMk cId="2911174800" sldId="301"/>
        </pc:sldMkLst>
        <pc:spChg chg="add del mod">
          <ac:chgData name="Wei Wen Toh" userId="9953dc32-c86b-4873-910d-94413ba6dd90" providerId="ADAL" clId="{BE3DB96E-D28C-4614-848E-05EAB5427A73}" dt="2022-04-04T17:23:56.403" v="12587" actId="20577"/>
          <ac:spMkLst>
            <pc:docMk/>
            <pc:sldMk cId="2911174800" sldId="301"/>
            <ac:spMk id="32" creationId="{64B6735B-876A-49A6-94FD-1DB3493EFECE}"/>
          </ac:spMkLst>
        </pc:spChg>
        <pc:spChg chg="mod">
          <ac:chgData name="Wei Wen Toh" userId="9953dc32-c86b-4873-910d-94413ba6dd90" providerId="ADAL" clId="{BE3DB96E-D28C-4614-848E-05EAB5427A73}" dt="2022-03-18T14:13:49.488" v="935" actId="20577"/>
          <ac:spMkLst>
            <pc:docMk/>
            <pc:sldMk cId="2911174800" sldId="301"/>
            <ac:spMk id="33" creationId="{56158601-255F-43CA-98D2-0FA74A4A571F}"/>
          </ac:spMkLst>
        </pc:spChg>
        <pc:spChg chg="mod">
          <ac:chgData name="Wei Wen Toh" userId="9953dc32-c86b-4873-910d-94413ba6dd90" providerId="ADAL" clId="{BE3DB96E-D28C-4614-848E-05EAB5427A73}" dt="2022-04-04T17:23:47.774" v="12573" actId="20577"/>
          <ac:spMkLst>
            <pc:docMk/>
            <pc:sldMk cId="2911174800" sldId="301"/>
            <ac:spMk id="34" creationId="{3E26FEE1-BFBB-4D74-BD88-DDFB4C955109}"/>
          </ac:spMkLst>
        </pc:spChg>
        <pc:spChg chg="mod">
          <ac:chgData name="Wei Wen Toh" userId="9953dc32-c86b-4873-910d-94413ba6dd90" providerId="ADAL" clId="{BE3DB96E-D28C-4614-848E-05EAB5427A73}" dt="2022-03-18T14:13:34.977" v="931"/>
          <ac:spMkLst>
            <pc:docMk/>
            <pc:sldMk cId="2911174800" sldId="301"/>
            <ac:spMk id="35" creationId="{75ADE779-60C1-42B1-B7AD-5EBB1972F26C}"/>
          </ac:spMkLst>
        </pc:spChg>
        <pc:spChg chg="mod">
          <ac:chgData name="Wei Wen Toh" userId="9953dc32-c86b-4873-910d-94413ba6dd90" providerId="ADAL" clId="{BE3DB96E-D28C-4614-848E-05EAB5427A73}" dt="2022-03-18T14:13:34.977" v="931"/>
          <ac:spMkLst>
            <pc:docMk/>
            <pc:sldMk cId="2911174800" sldId="301"/>
            <ac:spMk id="36" creationId="{9E44FDD7-A723-47E7-AC3C-7F3874EE55AD}"/>
          </ac:spMkLst>
        </pc:spChg>
        <pc:spChg chg="del mod">
          <ac:chgData name="Wei Wen Toh" userId="9953dc32-c86b-4873-910d-94413ba6dd90" providerId="ADAL" clId="{BE3DB96E-D28C-4614-848E-05EAB5427A73}" dt="2022-03-18T14:30:59.364" v="1991" actId="478"/>
          <ac:spMkLst>
            <pc:docMk/>
            <pc:sldMk cId="2911174800" sldId="301"/>
            <ac:spMk id="37" creationId="{01F34EAF-8872-4777-B695-5B68F7960515}"/>
          </ac:spMkLst>
        </pc:spChg>
        <pc:spChg chg="add del">
          <ac:chgData name="Wei Wen Toh" userId="9953dc32-c86b-4873-910d-94413ba6dd90" providerId="ADAL" clId="{BE3DB96E-D28C-4614-848E-05EAB5427A73}" dt="2022-03-18T14:20:32.250" v="1192" actId="22"/>
          <ac:spMkLst>
            <pc:docMk/>
            <pc:sldMk cId="2911174800" sldId="301"/>
            <ac:spMk id="39" creationId="{BB08D22A-1CB9-4F6F-91DC-ED343FEE65C9}"/>
          </ac:spMkLst>
        </pc:spChg>
        <pc:spChg chg="add mod">
          <ac:chgData name="Wei Wen Toh" userId="9953dc32-c86b-4873-910d-94413ba6dd90" providerId="ADAL" clId="{BE3DB96E-D28C-4614-848E-05EAB5427A73}" dt="2022-03-18T15:08:11.041" v="2103" actId="1076"/>
          <ac:spMkLst>
            <pc:docMk/>
            <pc:sldMk cId="2911174800" sldId="301"/>
            <ac:spMk id="40" creationId="{3A0C16B4-C52B-4E2F-86E1-7AE629B54D7A}"/>
          </ac:spMkLst>
        </pc:spChg>
        <pc:spChg chg="add mod">
          <ac:chgData name="Wei Wen Toh" userId="9953dc32-c86b-4873-910d-94413ba6dd90" providerId="ADAL" clId="{BE3DB96E-D28C-4614-848E-05EAB5427A73}" dt="2022-03-25T09:45:11.179" v="3441" actId="1035"/>
          <ac:spMkLst>
            <pc:docMk/>
            <pc:sldMk cId="2911174800" sldId="301"/>
            <ac:spMk id="41" creationId="{B2CD9929-BAF2-4859-BF96-9EF03619073C}"/>
          </ac:spMkLst>
        </pc:spChg>
        <pc:spChg chg="add del mod">
          <ac:chgData name="Wei Wen Toh" userId="9953dc32-c86b-4873-910d-94413ba6dd90" providerId="ADAL" clId="{BE3DB96E-D28C-4614-848E-05EAB5427A73}" dt="2022-03-18T14:34:08.564" v="2012"/>
          <ac:spMkLst>
            <pc:docMk/>
            <pc:sldMk cId="2911174800" sldId="301"/>
            <ac:spMk id="42" creationId="{1C740B13-665F-4DE0-94D6-5B7AA4406C55}"/>
          </ac:spMkLst>
        </pc:spChg>
        <pc:spChg chg="add mod">
          <ac:chgData name="Wei Wen Toh" userId="9953dc32-c86b-4873-910d-94413ba6dd90" providerId="ADAL" clId="{BE3DB96E-D28C-4614-848E-05EAB5427A73}" dt="2022-03-18T15:08:11.041" v="2103" actId="1076"/>
          <ac:spMkLst>
            <pc:docMk/>
            <pc:sldMk cId="2911174800" sldId="301"/>
            <ac:spMk id="43" creationId="{F9AAB1F9-4C81-4D47-9E46-850A4FB5E1E9}"/>
          </ac:spMkLst>
        </pc:spChg>
        <pc:spChg chg="add mod">
          <ac:chgData name="Wei Wen Toh" userId="9953dc32-c86b-4873-910d-94413ba6dd90" providerId="ADAL" clId="{BE3DB96E-D28C-4614-848E-05EAB5427A73}" dt="2022-03-18T15:08:11.041" v="2103" actId="1076"/>
          <ac:spMkLst>
            <pc:docMk/>
            <pc:sldMk cId="2911174800" sldId="301"/>
            <ac:spMk id="44" creationId="{68C7F9C5-5214-4FBF-95A1-AC8ADE6F4523}"/>
          </ac:spMkLst>
        </pc:spChg>
        <pc:spChg chg="mod">
          <ac:chgData name="Wei Wen Toh" userId="9953dc32-c86b-4873-910d-94413ba6dd90" providerId="ADAL" clId="{BE3DB96E-D28C-4614-848E-05EAB5427A73}" dt="2022-03-21T16:49:16.503" v="3252" actId="207"/>
          <ac:spMkLst>
            <pc:docMk/>
            <pc:sldMk cId="2911174800" sldId="301"/>
            <ac:spMk id="1208" creationId="{00000000-0000-0000-0000-000000000000}"/>
          </ac:spMkLst>
        </pc:spChg>
        <pc:spChg chg="add del mod">
          <ac:chgData name="Wei Wen Toh" userId="9953dc32-c86b-4873-910d-94413ba6dd90" providerId="ADAL" clId="{BE3DB96E-D28C-4614-848E-05EAB5427A73}" dt="2022-04-04T17:12:31.735" v="12316" actId="1076"/>
          <ac:spMkLst>
            <pc:docMk/>
            <pc:sldMk cId="2911174800" sldId="301"/>
            <ac:spMk id="1210" creationId="{00000000-0000-0000-0000-000000000000}"/>
          </ac:spMkLst>
        </pc:spChg>
        <pc:spChg chg="mod">
          <ac:chgData name="Wei Wen Toh" userId="9953dc32-c86b-4873-910d-94413ba6dd90" providerId="ADAL" clId="{BE3DB96E-D28C-4614-848E-05EAB5427A73}" dt="2022-03-18T14:09:43.927" v="577" actId="14100"/>
          <ac:spMkLst>
            <pc:docMk/>
            <pc:sldMk cId="2911174800" sldId="301"/>
            <ac:spMk id="1211" creationId="{00000000-0000-0000-0000-000000000000}"/>
          </ac:spMkLst>
        </pc:spChg>
        <pc:spChg chg="mod">
          <ac:chgData name="Wei Wen Toh" userId="9953dc32-c86b-4873-910d-94413ba6dd90" providerId="ADAL" clId="{BE3DB96E-D28C-4614-848E-05EAB5427A73}" dt="2022-04-04T14:51:54.660" v="6631" actId="207"/>
          <ac:spMkLst>
            <pc:docMk/>
            <pc:sldMk cId="2911174800" sldId="301"/>
            <ac:spMk id="1212" creationId="{00000000-0000-0000-0000-000000000000}"/>
          </ac:spMkLst>
        </pc:spChg>
        <pc:spChg chg="mod">
          <ac:chgData name="Wei Wen Toh" userId="9953dc32-c86b-4873-910d-94413ba6dd90" providerId="ADAL" clId="{BE3DB96E-D28C-4614-848E-05EAB5427A73}" dt="2022-03-18T14:19:55.352" v="1188" actId="403"/>
          <ac:spMkLst>
            <pc:docMk/>
            <pc:sldMk cId="2911174800" sldId="301"/>
            <ac:spMk id="1221" creationId="{00000000-0000-0000-0000-000000000000}"/>
          </ac:spMkLst>
        </pc:spChg>
        <pc:spChg chg="add del mod">
          <ac:chgData name="Wei Wen Toh" userId="9953dc32-c86b-4873-910d-94413ba6dd90" providerId="ADAL" clId="{BE3DB96E-D28C-4614-848E-05EAB5427A73}" dt="2022-04-04T17:12:08.496" v="12313" actId="403"/>
          <ac:spMkLst>
            <pc:docMk/>
            <pc:sldMk cId="2911174800" sldId="301"/>
            <ac:spMk id="1222" creationId="{00000000-0000-0000-0000-000000000000}"/>
          </ac:spMkLst>
        </pc:spChg>
        <pc:spChg chg="del">
          <ac:chgData name="Wei Wen Toh" userId="9953dc32-c86b-4873-910d-94413ba6dd90" providerId="ADAL" clId="{BE3DB96E-D28C-4614-848E-05EAB5427A73}" dt="2022-03-18T14:31:55.099" v="1995" actId="478"/>
          <ac:spMkLst>
            <pc:docMk/>
            <pc:sldMk cId="2911174800" sldId="301"/>
            <ac:spMk id="1226" creationId="{00000000-0000-0000-0000-000000000000}"/>
          </ac:spMkLst>
        </pc:spChg>
        <pc:spChg chg="del">
          <ac:chgData name="Wei Wen Toh" userId="9953dc32-c86b-4873-910d-94413ba6dd90" providerId="ADAL" clId="{BE3DB96E-D28C-4614-848E-05EAB5427A73}" dt="2022-03-18T14:31:45.226" v="1993" actId="478"/>
          <ac:spMkLst>
            <pc:docMk/>
            <pc:sldMk cId="2911174800" sldId="301"/>
            <ac:spMk id="1227" creationId="{00000000-0000-0000-0000-000000000000}"/>
          </ac:spMkLst>
        </pc:spChg>
        <pc:spChg chg="del">
          <ac:chgData name="Wei Wen Toh" userId="9953dc32-c86b-4873-910d-94413ba6dd90" providerId="ADAL" clId="{BE3DB96E-D28C-4614-848E-05EAB5427A73}" dt="2022-03-18T14:31:56.938" v="1996" actId="478"/>
          <ac:spMkLst>
            <pc:docMk/>
            <pc:sldMk cId="2911174800" sldId="301"/>
            <ac:spMk id="1228" creationId="{00000000-0000-0000-0000-000000000000}"/>
          </ac:spMkLst>
        </pc:spChg>
        <pc:spChg chg="del">
          <ac:chgData name="Wei Wen Toh" userId="9953dc32-c86b-4873-910d-94413ba6dd90" providerId="ADAL" clId="{BE3DB96E-D28C-4614-848E-05EAB5427A73}" dt="2022-03-18T14:31:52.162" v="1994" actId="478"/>
          <ac:spMkLst>
            <pc:docMk/>
            <pc:sldMk cId="2911174800" sldId="301"/>
            <ac:spMk id="1229" creationId="{00000000-0000-0000-0000-000000000000}"/>
          </ac:spMkLst>
        </pc:spChg>
        <pc:spChg chg="add del mod">
          <ac:chgData name="Wei Wen Toh" userId="9953dc32-c86b-4873-910d-94413ba6dd90" providerId="ADAL" clId="{BE3DB96E-D28C-4614-848E-05EAB5427A73}" dt="2022-04-04T17:12:05.659" v="12312" actId="403"/>
          <ac:spMkLst>
            <pc:docMk/>
            <pc:sldMk cId="2911174800" sldId="301"/>
            <ac:spMk id="1231" creationId="{00000000-0000-0000-0000-000000000000}"/>
          </ac:spMkLst>
        </pc:spChg>
        <pc:spChg chg="mod">
          <ac:chgData name="Wei Wen Toh" userId="9953dc32-c86b-4873-910d-94413ba6dd90" providerId="ADAL" clId="{BE3DB96E-D28C-4614-848E-05EAB5427A73}" dt="2022-03-18T14:19:51.446" v="1187" actId="403"/>
          <ac:spMkLst>
            <pc:docMk/>
            <pc:sldMk cId="2911174800" sldId="301"/>
            <ac:spMk id="1233" creationId="{00000000-0000-0000-0000-000000000000}"/>
          </ac:spMkLst>
        </pc:spChg>
        <pc:spChg chg="del">
          <ac:chgData name="Wei Wen Toh" userId="9953dc32-c86b-4873-910d-94413ba6dd90" providerId="ADAL" clId="{BE3DB96E-D28C-4614-848E-05EAB5427A73}" dt="2022-03-18T14:30:06.626" v="1981" actId="478"/>
          <ac:spMkLst>
            <pc:docMk/>
            <pc:sldMk cId="2911174800" sldId="301"/>
            <ac:spMk id="1236" creationId="{00000000-0000-0000-0000-000000000000}"/>
          </ac:spMkLst>
        </pc:spChg>
        <pc:grpChg chg="add mod">
          <ac:chgData name="Wei Wen Toh" userId="9953dc32-c86b-4873-910d-94413ba6dd90" providerId="ADAL" clId="{BE3DB96E-D28C-4614-848E-05EAB5427A73}" dt="2022-03-18T15:08:11.041" v="2103" actId="1076"/>
          <ac:grpSpMkLst>
            <pc:docMk/>
            <pc:sldMk cId="2911174800" sldId="301"/>
            <ac:grpSpMk id="31" creationId="{14519B22-B335-4A5B-8D5B-1EA038372065}"/>
          </ac:grpSpMkLst>
        </pc:grpChg>
        <pc:grpChg chg="mod">
          <ac:chgData name="Wei Wen Toh" userId="9953dc32-c86b-4873-910d-94413ba6dd90" providerId="ADAL" clId="{BE3DB96E-D28C-4614-848E-05EAB5427A73}" dt="2022-03-18T15:08:11.041" v="2103" actId="1076"/>
          <ac:grpSpMkLst>
            <pc:docMk/>
            <pc:sldMk cId="2911174800" sldId="301"/>
            <ac:grpSpMk id="1209" creationId="{00000000-0000-0000-0000-000000000000}"/>
          </ac:grpSpMkLst>
        </pc:grpChg>
        <pc:grpChg chg="mod">
          <ac:chgData name="Wei Wen Toh" userId="9953dc32-c86b-4873-910d-94413ba6dd90" providerId="ADAL" clId="{BE3DB96E-D28C-4614-848E-05EAB5427A73}" dt="2022-03-18T15:08:11.041" v="2103" actId="1076"/>
          <ac:grpSpMkLst>
            <pc:docMk/>
            <pc:sldMk cId="2911174800" sldId="301"/>
            <ac:grpSpMk id="1219" creationId="{00000000-0000-0000-0000-000000000000}"/>
          </ac:grpSpMkLst>
        </pc:grpChg>
        <pc:grpChg chg="del">
          <ac:chgData name="Wei Wen Toh" userId="9953dc32-c86b-4873-910d-94413ba6dd90" providerId="ADAL" clId="{BE3DB96E-D28C-4614-848E-05EAB5427A73}" dt="2022-03-18T14:31:55.099" v="1995" actId="478"/>
          <ac:grpSpMkLst>
            <pc:docMk/>
            <pc:sldMk cId="2911174800" sldId="301"/>
            <ac:grpSpMk id="1225" creationId="{00000000-0000-0000-0000-000000000000}"/>
          </ac:grpSpMkLst>
        </pc:grpChg>
        <pc:grpChg chg="mod">
          <ac:chgData name="Wei Wen Toh" userId="9953dc32-c86b-4873-910d-94413ba6dd90" providerId="ADAL" clId="{BE3DB96E-D28C-4614-848E-05EAB5427A73}" dt="2022-03-18T15:08:11.041" v="2103" actId="1076"/>
          <ac:grpSpMkLst>
            <pc:docMk/>
            <pc:sldMk cId="2911174800" sldId="301"/>
            <ac:grpSpMk id="1230" creationId="{00000000-0000-0000-0000-000000000000}"/>
          </ac:grpSpMkLst>
        </pc:grpChg>
      </pc:sldChg>
      <pc:sldChg chg="modSp mod">
        <pc:chgData name="Wei Wen Toh" userId="9953dc32-c86b-4873-910d-94413ba6dd90" providerId="ADAL" clId="{BE3DB96E-D28C-4614-848E-05EAB5427A73}" dt="2022-04-07T06:55:11.533" v="22947" actId="1076"/>
        <pc:sldMkLst>
          <pc:docMk/>
          <pc:sldMk cId="8087222" sldId="302"/>
        </pc:sldMkLst>
        <pc:spChg chg="mod">
          <ac:chgData name="Wei Wen Toh" userId="9953dc32-c86b-4873-910d-94413ba6dd90" providerId="ADAL" clId="{BE3DB96E-D28C-4614-848E-05EAB5427A73}" dt="2022-03-21T16:44:38.732" v="3196"/>
          <ac:spMkLst>
            <pc:docMk/>
            <pc:sldMk cId="8087222" sldId="302"/>
            <ac:spMk id="508" creationId="{00000000-0000-0000-0000-000000000000}"/>
          </ac:spMkLst>
        </pc:spChg>
        <pc:graphicFrameChg chg="mod modGraphic">
          <ac:chgData name="Wei Wen Toh" userId="9953dc32-c86b-4873-910d-94413ba6dd90" providerId="ADAL" clId="{BE3DB96E-D28C-4614-848E-05EAB5427A73}" dt="2022-04-07T06:55:11.533" v="22947" actId="1076"/>
          <ac:graphicFrameMkLst>
            <pc:docMk/>
            <pc:sldMk cId="8087222" sldId="302"/>
            <ac:graphicFrameMk id="2" creationId="{A2113A9C-2436-4CAB-83EA-9E4CD83B57BD}"/>
          </ac:graphicFrameMkLst>
        </pc:graphicFrameChg>
      </pc:sldChg>
      <pc:sldChg chg="addSp delSp modSp mod ord modNotesTx">
        <pc:chgData name="Wei Wen Toh" userId="9953dc32-c86b-4873-910d-94413ba6dd90" providerId="ADAL" clId="{BE3DB96E-D28C-4614-848E-05EAB5427A73}" dt="2022-04-04T20:07:28.923" v="17495" actId="20577"/>
        <pc:sldMkLst>
          <pc:docMk/>
          <pc:sldMk cId="963362157" sldId="303"/>
        </pc:sldMkLst>
        <pc:spChg chg="add del mod">
          <ac:chgData name="Wei Wen Toh" userId="9953dc32-c86b-4873-910d-94413ba6dd90" providerId="ADAL" clId="{BE3DB96E-D28C-4614-848E-05EAB5427A73}" dt="2022-04-02T10:30:04.126" v="6303" actId="478"/>
          <ac:spMkLst>
            <pc:docMk/>
            <pc:sldMk cId="963362157" sldId="303"/>
            <ac:spMk id="3" creationId="{A121F723-F784-485A-A211-79BD616C1FE8}"/>
          </ac:spMkLst>
        </pc:spChg>
        <pc:spChg chg="add mod">
          <ac:chgData name="Wei Wen Toh" userId="9953dc32-c86b-4873-910d-94413ba6dd90" providerId="ADAL" clId="{BE3DB96E-D28C-4614-848E-05EAB5427A73}" dt="2022-04-02T10:31:51.985" v="6335" actId="1076"/>
          <ac:spMkLst>
            <pc:docMk/>
            <pc:sldMk cId="963362157" sldId="303"/>
            <ac:spMk id="6" creationId="{FF97B0BD-411E-4193-AD02-D927062CCB5B}"/>
          </ac:spMkLst>
        </pc:spChg>
        <pc:spChg chg="del">
          <ac:chgData name="Wei Wen Toh" userId="9953dc32-c86b-4873-910d-94413ba6dd90" providerId="ADAL" clId="{BE3DB96E-D28C-4614-848E-05EAB5427A73}" dt="2022-04-02T10:29:58.930" v="6302" actId="478"/>
          <ac:spMkLst>
            <pc:docMk/>
            <pc:sldMk cId="963362157" sldId="303"/>
            <ac:spMk id="508" creationId="{00000000-0000-0000-0000-000000000000}"/>
          </ac:spMkLst>
        </pc:spChg>
        <pc:picChg chg="del">
          <ac:chgData name="Wei Wen Toh" userId="9953dc32-c86b-4873-910d-94413ba6dd90" providerId="ADAL" clId="{BE3DB96E-D28C-4614-848E-05EAB5427A73}" dt="2022-03-05T17:38:00.481" v="472" actId="478"/>
          <ac:picMkLst>
            <pc:docMk/>
            <pc:sldMk cId="963362157" sldId="303"/>
            <ac:picMk id="7" creationId="{E1F3FB27-3F80-4E6F-9F2E-A51EFBDBB181}"/>
          </ac:picMkLst>
        </pc:picChg>
        <pc:picChg chg="add mod">
          <ac:chgData name="Wei Wen Toh" userId="9953dc32-c86b-4873-910d-94413ba6dd90" providerId="ADAL" clId="{BE3DB96E-D28C-4614-848E-05EAB5427A73}" dt="2022-04-02T10:31:51.985" v="6335" actId="1076"/>
          <ac:picMkLst>
            <pc:docMk/>
            <pc:sldMk cId="963362157" sldId="303"/>
            <ac:picMk id="4098" creationId="{952D8DCC-72DD-47BF-AF88-BF7E86FF94AE}"/>
          </ac:picMkLst>
        </pc:picChg>
      </pc:sldChg>
      <pc:sldChg chg="addSp delSp modSp add mod delAnim modAnim modNotesTx">
        <pc:chgData name="Wei Wen Toh" userId="9953dc32-c86b-4873-910d-94413ba6dd90" providerId="ADAL" clId="{BE3DB96E-D28C-4614-848E-05EAB5427A73}" dt="2022-04-07T04:29:16.333" v="22591"/>
        <pc:sldMkLst>
          <pc:docMk/>
          <pc:sldMk cId="3678753788" sldId="305"/>
        </pc:sldMkLst>
        <pc:spChg chg="add mod">
          <ac:chgData name="Wei Wen Toh" userId="9953dc32-c86b-4873-910d-94413ba6dd90" providerId="ADAL" clId="{BE3DB96E-D28C-4614-848E-05EAB5427A73}" dt="2022-04-04T15:46:40.117" v="7917" actId="1076"/>
          <ac:spMkLst>
            <pc:docMk/>
            <pc:sldMk cId="3678753788" sldId="305"/>
            <ac:spMk id="2" creationId="{05E31680-A1F1-4217-B349-999E97D85DD2}"/>
          </ac:spMkLst>
        </pc:spChg>
        <pc:spChg chg="add del mod">
          <ac:chgData name="Wei Wen Toh" userId="9953dc32-c86b-4873-910d-94413ba6dd90" providerId="ADAL" clId="{BE3DB96E-D28C-4614-848E-05EAB5427A73}" dt="2022-03-18T14:37:13.612" v="2028" actId="478"/>
          <ac:spMkLst>
            <pc:docMk/>
            <pc:sldMk cId="3678753788" sldId="305"/>
            <ac:spMk id="2" creationId="{233D8BFD-D2F3-4FCE-BAFD-B3A1D6577138}"/>
          </ac:spMkLst>
        </pc:spChg>
        <pc:spChg chg="add del mod">
          <ac:chgData name="Wei Wen Toh" userId="9953dc32-c86b-4873-910d-94413ba6dd90" providerId="ADAL" clId="{BE3DB96E-D28C-4614-848E-05EAB5427A73}" dt="2022-04-05T07:54:33.140" v="19110" actId="21"/>
          <ac:spMkLst>
            <pc:docMk/>
            <pc:sldMk cId="3678753788" sldId="305"/>
            <ac:spMk id="3" creationId="{187F8A2B-3569-42B1-B38F-EBCCA5934D52}"/>
          </ac:spMkLst>
        </pc:spChg>
        <pc:spChg chg="add mod">
          <ac:chgData name="Wei Wen Toh" userId="9953dc32-c86b-4873-910d-94413ba6dd90" providerId="ADAL" clId="{BE3DB96E-D28C-4614-848E-05EAB5427A73}" dt="2022-04-07T04:28:32.450" v="22579" actId="1076"/>
          <ac:spMkLst>
            <pc:docMk/>
            <pc:sldMk cId="3678753788" sldId="305"/>
            <ac:spMk id="4" creationId="{9BA2B619-0E1C-447C-A539-A3A0F6AC13F7}"/>
          </ac:spMkLst>
        </pc:spChg>
        <pc:spChg chg="add del mod">
          <ac:chgData name="Wei Wen Toh" userId="9953dc32-c86b-4873-910d-94413ba6dd90" providerId="ADAL" clId="{BE3DB96E-D28C-4614-848E-05EAB5427A73}" dt="2022-04-04T15:45:17.356" v="7865" actId="478"/>
          <ac:spMkLst>
            <pc:docMk/>
            <pc:sldMk cId="3678753788" sldId="305"/>
            <ac:spMk id="6" creationId="{131DF8AE-7133-49D5-84B2-398062F6EA0C}"/>
          </ac:spMkLst>
        </pc:spChg>
        <pc:spChg chg="add mod">
          <ac:chgData name="Wei Wen Toh" userId="9953dc32-c86b-4873-910d-94413ba6dd90" providerId="ADAL" clId="{BE3DB96E-D28C-4614-848E-05EAB5427A73}" dt="2022-04-04T15:46:40.117" v="7917" actId="1076"/>
          <ac:spMkLst>
            <pc:docMk/>
            <pc:sldMk cId="3678753788" sldId="305"/>
            <ac:spMk id="7" creationId="{7BC71A95-6543-473A-9198-E7EFB9E1E234}"/>
          </ac:spMkLst>
        </pc:spChg>
        <pc:spChg chg="add mod">
          <ac:chgData name="Wei Wen Toh" userId="9953dc32-c86b-4873-910d-94413ba6dd90" providerId="ADAL" clId="{BE3DB96E-D28C-4614-848E-05EAB5427A73}" dt="2022-04-04T15:46:40.117" v="7917" actId="1076"/>
          <ac:spMkLst>
            <pc:docMk/>
            <pc:sldMk cId="3678753788" sldId="305"/>
            <ac:spMk id="8" creationId="{209B4D9B-FBC8-4D3B-B0D0-2F8D8355F52C}"/>
          </ac:spMkLst>
        </pc:spChg>
        <pc:spChg chg="add mod">
          <ac:chgData name="Wei Wen Toh" userId="9953dc32-c86b-4873-910d-94413ba6dd90" providerId="ADAL" clId="{BE3DB96E-D28C-4614-848E-05EAB5427A73}" dt="2022-04-04T15:46:40.117" v="7917" actId="1076"/>
          <ac:spMkLst>
            <pc:docMk/>
            <pc:sldMk cId="3678753788" sldId="305"/>
            <ac:spMk id="9" creationId="{BE25E949-B072-4ED1-A37B-0F411CB2F0B7}"/>
          </ac:spMkLst>
        </pc:spChg>
        <pc:spChg chg="add del mod">
          <ac:chgData name="Wei Wen Toh" userId="9953dc32-c86b-4873-910d-94413ba6dd90" providerId="ADAL" clId="{BE3DB96E-D28C-4614-848E-05EAB5427A73}" dt="2022-04-04T15:35:26.250" v="7720"/>
          <ac:spMkLst>
            <pc:docMk/>
            <pc:sldMk cId="3678753788" sldId="305"/>
            <ac:spMk id="10" creationId="{95BD7F07-67C8-4B9B-8C34-7DC401B07C83}"/>
          </ac:spMkLst>
        </pc:spChg>
        <pc:spChg chg="add mod">
          <ac:chgData name="Wei Wen Toh" userId="9953dc32-c86b-4873-910d-94413ba6dd90" providerId="ADAL" clId="{BE3DB96E-D28C-4614-848E-05EAB5427A73}" dt="2022-04-04T15:46:40.117" v="7917" actId="1076"/>
          <ac:spMkLst>
            <pc:docMk/>
            <pc:sldMk cId="3678753788" sldId="305"/>
            <ac:spMk id="12" creationId="{09D5E2EB-B15F-4508-9078-D56170227A64}"/>
          </ac:spMkLst>
        </pc:spChg>
        <pc:spChg chg="add mod">
          <ac:chgData name="Wei Wen Toh" userId="9953dc32-c86b-4873-910d-94413ba6dd90" providerId="ADAL" clId="{BE3DB96E-D28C-4614-848E-05EAB5427A73}" dt="2022-04-04T15:46:40.117" v="7917" actId="1076"/>
          <ac:spMkLst>
            <pc:docMk/>
            <pc:sldMk cId="3678753788" sldId="305"/>
            <ac:spMk id="13" creationId="{255B5ED8-B643-4BCB-8E24-4679540761E3}"/>
          </ac:spMkLst>
        </pc:spChg>
        <pc:spChg chg="add mod">
          <ac:chgData name="Wei Wen Toh" userId="9953dc32-c86b-4873-910d-94413ba6dd90" providerId="ADAL" clId="{BE3DB96E-D28C-4614-848E-05EAB5427A73}" dt="2022-04-04T15:50:35.086" v="7971" actId="113"/>
          <ac:spMkLst>
            <pc:docMk/>
            <pc:sldMk cId="3678753788" sldId="305"/>
            <ac:spMk id="14" creationId="{32F4E930-886A-48CE-9F10-FD3A66A7E385}"/>
          </ac:spMkLst>
        </pc:spChg>
        <pc:spChg chg="add mod">
          <ac:chgData name="Wei Wen Toh" userId="9953dc32-c86b-4873-910d-94413ba6dd90" providerId="ADAL" clId="{BE3DB96E-D28C-4614-848E-05EAB5427A73}" dt="2022-03-21T16:25:55.336" v="3080"/>
          <ac:spMkLst>
            <pc:docMk/>
            <pc:sldMk cId="3678753788" sldId="305"/>
            <ac:spMk id="15" creationId="{A3A956DA-8539-4C28-A803-02BB1CD6CE39}"/>
          </ac:spMkLst>
        </pc:spChg>
        <pc:spChg chg="add mod ord">
          <ac:chgData name="Wei Wen Toh" userId="9953dc32-c86b-4873-910d-94413ba6dd90" providerId="ADAL" clId="{BE3DB96E-D28C-4614-848E-05EAB5427A73}" dt="2022-04-07T04:29:03.632" v="22590" actId="1036"/>
          <ac:spMkLst>
            <pc:docMk/>
            <pc:sldMk cId="3678753788" sldId="305"/>
            <ac:spMk id="15" creationId="{F128EB39-0C53-49B6-A000-E4206BFCF36F}"/>
          </ac:spMkLst>
        </pc:spChg>
        <pc:spChg chg="add del ord">
          <ac:chgData name="Wei Wen Toh" userId="9953dc32-c86b-4873-910d-94413ba6dd90" providerId="ADAL" clId="{BE3DB96E-D28C-4614-848E-05EAB5427A73}" dt="2022-04-04T15:57:21.111" v="8318" actId="478"/>
          <ac:spMkLst>
            <pc:docMk/>
            <pc:sldMk cId="3678753788" sldId="305"/>
            <ac:spMk id="16" creationId="{E84F706B-DCE4-45EA-9781-8064CE341328}"/>
          </ac:spMkLst>
        </pc:spChg>
        <pc:spChg chg="add del mod ord">
          <ac:chgData name="Wei Wen Toh" userId="9953dc32-c86b-4873-910d-94413ba6dd90" providerId="ADAL" clId="{BE3DB96E-D28C-4614-848E-05EAB5427A73}" dt="2022-04-07T04:27:28.970" v="22566" actId="478"/>
          <ac:spMkLst>
            <pc:docMk/>
            <pc:sldMk cId="3678753788" sldId="305"/>
            <ac:spMk id="19" creationId="{402C57C6-D75D-4C64-AD57-47AFFF629957}"/>
          </ac:spMkLst>
        </pc:spChg>
        <pc:spChg chg="add mod ord">
          <ac:chgData name="Wei Wen Toh" userId="9953dc32-c86b-4873-910d-94413ba6dd90" providerId="ADAL" clId="{BE3DB96E-D28C-4614-848E-05EAB5427A73}" dt="2022-04-04T15:50:29.485" v="7970" actId="167"/>
          <ac:spMkLst>
            <pc:docMk/>
            <pc:sldMk cId="3678753788" sldId="305"/>
            <ac:spMk id="20" creationId="{BF78E507-B5C2-4347-82AF-CE27E0825AD8}"/>
          </ac:spMkLst>
        </pc:spChg>
        <pc:spChg chg="add mod">
          <ac:chgData name="Wei Wen Toh" userId="9953dc32-c86b-4873-910d-94413ba6dd90" providerId="ADAL" clId="{BE3DB96E-D28C-4614-848E-05EAB5427A73}" dt="2022-04-07T04:28:36.930" v="22580" actId="1076"/>
          <ac:spMkLst>
            <pc:docMk/>
            <pc:sldMk cId="3678753788" sldId="305"/>
            <ac:spMk id="21" creationId="{9EAB043B-7996-4F7D-97B0-561AEC5ABD21}"/>
          </ac:spMkLst>
        </pc:spChg>
        <pc:spChg chg="del">
          <ac:chgData name="Wei Wen Toh" userId="9953dc32-c86b-4873-910d-94413ba6dd90" providerId="ADAL" clId="{BE3DB96E-D28C-4614-848E-05EAB5427A73}" dt="2022-03-18T14:39:04.251" v="2047" actId="478"/>
          <ac:spMkLst>
            <pc:docMk/>
            <pc:sldMk cId="3678753788" sldId="305"/>
            <ac:spMk id="40" creationId="{3A0C16B4-C52B-4E2F-86E1-7AE629B54D7A}"/>
          </ac:spMkLst>
        </pc:spChg>
        <pc:spChg chg="del">
          <ac:chgData name="Wei Wen Toh" userId="9953dc32-c86b-4873-910d-94413ba6dd90" providerId="ADAL" clId="{BE3DB96E-D28C-4614-848E-05EAB5427A73}" dt="2022-03-18T14:39:03.382" v="2046" actId="478"/>
          <ac:spMkLst>
            <pc:docMk/>
            <pc:sldMk cId="3678753788" sldId="305"/>
            <ac:spMk id="41" creationId="{B2CD9929-BAF2-4859-BF96-9EF03619073C}"/>
          </ac:spMkLst>
        </pc:spChg>
        <pc:spChg chg="del mod">
          <ac:chgData name="Wei Wen Toh" userId="9953dc32-c86b-4873-910d-94413ba6dd90" providerId="ADAL" clId="{BE3DB96E-D28C-4614-848E-05EAB5427A73}" dt="2022-03-21T16:25:55.011" v="3079" actId="478"/>
          <ac:spMkLst>
            <pc:docMk/>
            <pc:sldMk cId="3678753788" sldId="305"/>
            <ac:spMk id="42" creationId="{71189ABD-F29D-48B5-A554-9FA24CCEA10C}"/>
          </ac:spMkLst>
        </pc:spChg>
        <pc:spChg chg="del">
          <ac:chgData name="Wei Wen Toh" userId="9953dc32-c86b-4873-910d-94413ba6dd90" providerId="ADAL" clId="{BE3DB96E-D28C-4614-848E-05EAB5427A73}" dt="2022-03-18T14:39:02.471" v="2045" actId="478"/>
          <ac:spMkLst>
            <pc:docMk/>
            <pc:sldMk cId="3678753788" sldId="305"/>
            <ac:spMk id="43" creationId="{F9AAB1F9-4C81-4D47-9E46-850A4FB5E1E9}"/>
          </ac:spMkLst>
        </pc:spChg>
        <pc:spChg chg="del">
          <ac:chgData name="Wei Wen Toh" userId="9953dc32-c86b-4873-910d-94413ba6dd90" providerId="ADAL" clId="{BE3DB96E-D28C-4614-848E-05EAB5427A73}" dt="2022-03-18T14:39:01.707" v="2044" actId="478"/>
          <ac:spMkLst>
            <pc:docMk/>
            <pc:sldMk cId="3678753788" sldId="305"/>
            <ac:spMk id="44" creationId="{68C7F9C5-5214-4FBF-95A1-AC8ADE6F4523}"/>
          </ac:spMkLst>
        </pc:spChg>
        <pc:spChg chg="mod">
          <ac:chgData name="Wei Wen Toh" userId="9953dc32-c86b-4873-910d-94413ba6dd90" providerId="ADAL" clId="{BE3DB96E-D28C-4614-848E-05EAB5427A73}" dt="2022-03-18T15:08:44.190" v="2107"/>
          <ac:spMkLst>
            <pc:docMk/>
            <pc:sldMk cId="3678753788" sldId="305"/>
            <ac:spMk id="45" creationId="{E5AB9BF4-D2D8-46C5-911B-228E838C3B40}"/>
          </ac:spMkLst>
        </pc:spChg>
        <pc:spChg chg="mod">
          <ac:chgData name="Wei Wen Toh" userId="9953dc32-c86b-4873-910d-94413ba6dd90" providerId="ADAL" clId="{BE3DB96E-D28C-4614-848E-05EAB5427A73}" dt="2022-03-18T15:08:44.190" v="2107"/>
          <ac:spMkLst>
            <pc:docMk/>
            <pc:sldMk cId="3678753788" sldId="305"/>
            <ac:spMk id="46" creationId="{89E5A22C-C95C-4D60-A9B4-C8B9770DC3F8}"/>
          </ac:spMkLst>
        </pc:spChg>
        <pc:spChg chg="mod">
          <ac:chgData name="Wei Wen Toh" userId="9953dc32-c86b-4873-910d-94413ba6dd90" providerId="ADAL" clId="{BE3DB96E-D28C-4614-848E-05EAB5427A73}" dt="2022-03-18T15:08:44.190" v="2107"/>
          <ac:spMkLst>
            <pc:docMk/>
            <pc:sldMk cId="3678753788" sldId="305"/>
            <ac:spMk id="47" creationId="{A459D5F8-43CD-486B-8559-1001EF0A7133}"/>
          </ac:spMkLst>
        </pc:spChg>
        <pc:spChg chg="mod">
          <ac:chgData name="Wei Wen Toh" userId="9953dc32-c86b-4873-910d-94413ba6dd90" providerId="ADAL" clId="{BE3DB96E-D28C-4614-848E-05EAB5427A73}" dt="2022-03-18T15:08:44.190" v="2107"/>
          <ac:spMkLst>
            <pc:docMk/>
            <pc:sldMk cId="3678753788" sldId="305"/>
            <ac:spMk id="48" creationId="{464EBF1A-4F16-40C3-BE32-DDCC96BF6D88}"/>
          </ac:spMkLst>
        </pc:spChg>
        <pc:spChg chg="mod">
          <ac:chgData name="Wei Wen Toh" userId="9953dc32-c86b-4873-910d-94413ba6dd90" providerId="ADAL" clId="{BE3DB96E-D28C-4614-848E-05EAB5427A73}" dt="2022-03-18T15:08:44.190" v="2107"/>
          <ac:spMkLst>
            <pc:docMk/>
            <pc:sldMk cId="3678753788" sldId="305"/>
            <ac:spMk id="50" creationId="{B14D22A9-D597-4BFD-8F9B-437F20AA42EA}"/>
          </ac:spMkLst>
        </pc:spChg>
        <pc:spChg chg="mod">
          <ac:chgData name="Wei Wen Toh" userId="9953dc32-c86b-4873-910d-94413ba6dd90" providerId="ADAL" clId="{BE3DB96E-D28C-4614-848E-05EAB5427A73}" dt="2022-03-18T15:08:44.190" v="2107"/>
          <ac:spMkLst>
            <pc:docMk/>
            <pc:sldMk cId="3678753788" sldId="305"/>
            <ac:spMk id="51" creationId="{A2D9ED8B-CB0B-41CB-AA73-917810C0500D}"/>
          </ac:spMkLst>
        </pc:spChg>
        <pc:spChg chg="mod">
          <ac:chgData name="Wei Wen Toh" userId="9953dc32-c86b-4873-910d-94413ba6dd90" providerId="ADAL" clId="{BE3DB96E-D28C-4614-848E-05EAB5427A73}" dt="2022-03-18T15:08:44.190" v="2107"/>
          <ac:spMkLst>
            <pc:docMk/>
            <pc:sldMk cId="3678753788" sldId="305"/>
            <ac:spMk id="52" creationId="{EFD0B8D5-2C0C-483D-8729-7F6DFD7B3DE9}"/>
          </ac:spMkLst>
        </pc:spChg>
        <pc:spChg chg="mod">
          <ac:chgData name="Wei Wen Toh" userId="9953dc32-c86b-4873-910d-94413ba6dd90" providerId="ADAL" clId="{BE3DB96E-D28C-4614-848E-05EAB5427A73}" dt="2022-04-04T16:08:38.332" v="9158" actId="207"/>
          <ac:spMkLst>
            <pc:docMk/>
            <pc:sldMk cId="3678753788" sldId="305"/>
            <ac:spMk id="1208" creationId="{00000000-0000-0000-0000-000000000000}"/>
          </ac:spMkLst>
        </pc:spChg>
        <pc:spChg chg="mod">
          <ac:chgData name="Wei Wen Toh" userId="9953dc32-c86b-4873-910d-94413ba6dd90" providerId="ADAL" clId="{BE3DB96E-D28C-4614-848E-05EAB5427A73}" dt="2022-03-18T14:47:21.508" v="2075" actId="20577"/>
          <ac:spMkLst>
            <pc:docMk/>
            <pc:sldMk cId="3678753788" sldId="305"/>
            <ac:spMk id="1212" creationId="{00000000-0000-0000-0000-000000000000}"/>
          </ac:spMkLst>
        </pc:spChg>
        <pc:grpChg chg="del">
          <ac:chgData name="Wei Wen Toh" userId="9953dc32-c86b-4873-910d-94413ba6dd90" providerId="ADAL" clId="{BE3DB96E-D28C-4614-848E-05EAB5427A73}" dt="2022-03-18T14:39:00.481" v="2043" actId="478"/>
          <ac:grpSpMkLst>
            <pc:docMk/>
            <pc:sldMk cId="3678753788" sldId="305"/>
            <ac:grpSpMk id="31" creationId="{14519B22-B335-4A5B-8D5B-1EA038372065}"/>
          </ac:grpSpMkLst>
        </pc:grpChg>
        <pc:grpChg chg="add mod">
          <ac:chgData name="Wei Wen Toh" userId="9953dc32-c86b-4873-910d-94413ba6dd90" providerId="ADAL" clId="{BE3DB96E-D28C-4614-848E-05EAB5427A73}" dt="2022-03-18T15:08:44.190" v="2107"/>
          <ac:grpSpMkLst>
            <pc:docMk/>
            <pc:sldMk cId="3678753788" sldId="305"/>
            <ac:grpSpMk id="39" creationId="{DC733133-BF6A-43DE-8606-D357EB80228B}"/>
          </ac:grpSpMkLst>
        </pc:grpChg>
        <pc:grpChg chg="mod">
          <ac:chgData name="Wei Wen Toh" userId="9953dc32-c86b-4873-910d-94413ba6dd90" providerId="ADAL" clId="{BE3DB96E-D28C-4614-848E-05EAB5427A73}" dt="2022-03-18T15:08:44.190" v="2107"/>
          <ac:grpSpMkLst>
            <pc:docMk/>
            <pc:sldMk cId="3678753788" sldId="305"/>
            <ac:grpSpMk id="49" creationId="{7AEAFFC0-E34A-4CFC-9C75-1E1BFEE2EF3F}"/>
          </ac:grpSpMkLst>
        </pc:grpChg>
        <pc:grpChg chg="del mod">
          <ac:chgData name="Wei Wen Toh" userId="9953dc32-c86b-4873-910d-94413ba6dd90" providerId="ADAL" clId="{BE3DB96E-D28C-4614-848E-05EAB5427A73}" dt="2022-03-18T15:08:42.455" v="2106" actId="478"/>
          <ac:grpSpMkLst>
            <pc:docMk/>
            <pc:sldMk cId="3678753788" sldId="305"/>
            <ac:grpSpMk id="1209" creationId="{00000000-0000-0000-0000-000000000000}"/>
          </ac:grpSpMkLst>
        </pc:grpChg>
        <pc:grpChg chg="del">
          <ac:chgData name="Wei Wen Toh" userId="9953dc32-c86b-4873-910d-94413ba6dd90" providerId="ADAL" clId="{BE3DB96E-D28C-4614-848E-05EAB5427A73}" dt="2022-03-18T14:38:59.300" v="2042" actId="478"/>
          <ac:grpSpMkLst>
            <pc:docMk/>
            <pc:sldMk cId="3678753788" sldId="305"/>
            <ac:grpSpMk id="1219" creationId="{00000000-0000-0000-0000-000000000000}"/>
          </ac:grpSpMkLst>
        </pc:grpChg>
        <pc:grpChg chg="del">
          <ac:chgData name="Wei Wen Toh" userId="9953dc32-c86b-4873-910d-94413ba6dd90" providerId="ADAL" clId="{BE3DB96E-D28C-4614-848E-05EAB5427A73}" dt="2022-03-18T14:38:58.018" v="2041" actId="478"/>
          <ac:grpSpMkLst>
            <pc:docMk/>
            <pc:sldMk cId="3678753788" sldId="305"/>
            <ac:grpSpMk id="1230" creationId="{00000000-0000-0000-0000-000000000000}"/>
          </ac:grpSpMkLst>
        </pc:grpChg>
        <pc:picChg chg="del">
          <ac:chgData name="Wei Wen Toh" userId="9953dc32-c86b-4873-910d-94413ba6dd90" providerId="ADAL" clId="{BE3DB96E-D28C-4614-848E-05EAB5427A73}" dt="2022-04-04T14:42:38.450" v="6416" actId="21"/>
          <ac:picMkLst>
            <pc:docMk/>
            <pc:sldMk cId="3678753788" sldId="305"/>
            <ac:picMk id="2" creationId="{83C7EAA2-DCCE-AE51-6847-5DC7369FE371}"/>
          </ac:picMkLst>
        </pc:picChg>
        <pc:picChg chg="add del mod ord">
          <ac:chgData name="Wei Wen Toh" userId="9953dc32-c86b-4873-910d-94413ba6dd90" providerId="ADAL" clId="{BE3DB96E-D28C-4614-848E-05EAB5427A73}" dt="2022-03-25T02:18:20.864" v="3314" actId="478"/>
          <ac:picMkLst>
            <pc:docMk/>
            <pc:sldMk cId="3678753788" sldId="305"/>
            <ac:picMk id="4" creationId="{5C450469-D87F-4152-B3F7-FBE5D4735C3E}"/>
          </ac:picMkLst>
        </pc:picChg>
        <pc:picChg chg="add del mod">
          <ac:chgData name="Wei Wen Toh" userId="9953dc32-c86b-4873-910d-94413ba6dd90" providerId="ADAL" clId="{BE3DB96E-D28C-4614-848E-05EAB5427A73}" dt="2022-04-07T04:26:27.911" v="22539" actId="21"/>
          <ac:picMkLst>
            <pc:docMk/>
            <pc:sldMk cId="3678753788" sldId="305"/>
            <ac:picMk id="5" creationId="{31A73793-9C30-49E8-BC54-A55C9C3BCC26}"/>
          </ac:picMkLst>
        </pc:picChg>
        <pc:picChg chg="add del mod">
          <ac:chgData name="Wei Wen Toh" userId="9953dc32-c86b-4873-910d-94413ba6dd90" providerId="ADAL" clId="{BE3DB96E-D28C-4614-848E-05EAB5427A73}" dt="2022-04-04T15:34:03.249" v="7694" actId="478"/>
          <ac:picMkLst>
            <pc:docMk/>
            <pc:sldMk cId="3678753788" sldId="305"/>
            <ac:picMk id="5" creationId="{93E4CF3B-597C-44E8-808E-793FB1B520A1}"/>
          </ac:picMkLst>
        </pc:picChg>
        <pc:picChg chg="add del mod">
          <ac:chgData name="Wei Wen Toh" userId="9953dc32-c86b-4873-910d-94413ba6dd90" providerId="ADAL" clId="{BE3DB96E-D28C-4614-848E-05EAB5427A73}" dt="2022-04-04T14:54:28.940" v="6957" actId="21"/>
          <ac:picMkLst>
            <pc:docMk/>
            <pc:sldMk cId="3678753788" sldId="305"/>
            <ac:picMk id="7" creationId="{98F52925-B426-4B9C-B9EA-CBB654F37FF7}"/>
          </ac:picMkLst>
        </pc:picChg>
        <pc:picChg chg="add del mod">
          <ac:chgData name="Wei Wen Toh" userId="9953dc32-c86b-4873-910d-94413ba6dd90" providerId="ADAL" clId="{BE3DB96E-D28C-4614-848E-05EAB5427A73}" dt="2022-04-04T14:54:11.289" v="6953"/>
          <ac:picMkLst>
            <pc:docMk/>
            <pc:sldMk cId="3678753788" sldId="305"/>
            <ac:picMk id="8" creationId="{7B565F86-A64A-4CD7-B3F6-6CCC5C0C405D}"/>
          </ac:picMkLst>
        </pc:picChg>
        <pc:picChg chg="add del mod">
          <ac:chgData name="Wei Wen Toh" userId="9953dc32-c86b-4873-910d-94413ba6dd90" providerId="ADAL" clId="{BE3DB96E-D28C-4614-848E-05EAB5427A73}" dt="2022-04-04T15:03:42.236" v="7464" actId="478"/>
          <ac:picMkLst>
            <pc:docMk/>
            <pc:sldMk cId="3678753788" sldId="305"/>
            <ac:picMk id="9" creationId="{C2C5A2B6-680B-48A0-A301-9FA16E46E8F0}"/>
          </ac:picMkLst>
        </pc:picChg>
        <pc:picChg chg="add del mod">
          <ac:chgData name="Wei Wen Toh" userId="9953dc32-c86b-4873-910d-94413ba6dd90" providerId="ADAL" clId="{BE3DB96E-D28C-4614-848E-05EAB5427A73}" dt="2022-04-04T15:06:37.305" v="7534" actId="21"/>
          <ac:picMkLst>
            <pc:docMk/>
            <pc:sldMk cId="3678753788" sldId="305"/>
            <ac:picMk id="10" creationId="{A490E2CF-92A1-4EE8-9382-51FD280CD263}"/>
          </ac:picMkLst>
        </pc:picChg>
        <pc:picChg chg="add del mod">
          <ac:chgData name="Wei Wen Toh" userId="9953dc32-c86b-4873-910d-94413ba6dd90" providerId="ADAL" clId="{BE3DB96E-D28C-4614-848E-05EAB5427A73}" dt="2022-04-04T14:54:48.914" v="6964"/>
          <ac:picMkLst>
            <pc:docMk/>
            <pc:sldMk cId="3678753788" sldId="305"/>
            <ac:picMk id="11" creationId="{62E18FE9-9141-4737-9B64-C6B6F508D005}"/>
          </ac:picMkLst>
        </pc:picChg>
        <pc:picChg chg="add del mod">
          <ac:chgData name="Wei Wen Toh" userId="9953dc32-c86b-4873-910d-94413ba6dd90" providerId="ADAL" clId="{BE3DB96E-D28C-4614-848E-05EAB5427A73}" dt="2022-04-04T15:35:57.502" v="7722" actId="478"/>
          <ac:picMkLst>
            <pc:docMk/>
            <pc:sldMk cId="3678753788" sldId="305"/>
            <ac:picMk id="11" creationId="{D433BE79-41BB-4F24-93AD-A87D71224912}"/>
          </ac:picMkLst>
        </pc:picChg>
        <pc:picChg chg="add del mod">
          <ac:chgData name="Wei Wen Toh" userId="9953dc32-c86b-4873-910d-94413ba6dd90" providerId="ADAL" clId="{BE3DB96E-D28C-4614-848E-05EAB5427A73}" dt="2022-04-04T15:57:19.500" v="8317" actId="21"/>
          <ac:picMkLst>
            <pc:docMk/>
            <pc:sldMk cId="3678753788" sldId="305"/>
            <ac:picMk id="21" creationId="{5E3AB978-E71C-4EA0-AF63-8D809F7C8AB0}"/>
          </ac:picMkLst>
        </pc:picChg>
        <pc:picChg chg="add mod">
          <ac:chgData name="Wei Wen Toh" userId="9953dc32-c86b-4873-910d-94413ba6dd90" providerId="ADAL" clId="{BE3DB96E-D28C-4614-848E-05EAB5427A73}" dt="2022-04-07T04:29:16.333" v="22591"/>
          <ac:picMkLst>
            <pc:docMk/>
            <pc:sldMk cId="3678753788" sldId="305"/>
            <ac:picMk id="22" creationId="{9EA816E3-F208-4D15-803B-84E57F854DFD}"/>
          </ac:picMkLst>
        </pc:picChg>
        <pc:picChg chg="add del mod modCrop">
          <ac:chgData name="Wei Wen Toh" userId="9953dc32-c86b-4873-910d-94413ba6dd90" providerId="ADAL" clId="{BE3DB96E-D28C-4614-848E-05EAB5427A73}" dt="2022-04-04T15:57:12.598" v="8315" actId="478"/>
          <ac:picMkLst>
            <pc:docMk/>
            <pc:sldMk cId="3678753788" sldId="305"/>
            <ac:picMk id="22" creationId="{CA2FEF09-3566-46CE-95E2-2F380CAE3BCF}"/>
          </ac:picMkLst>
        </pc:picChg>
        <pc:picChg chg="add del mod">
          <ac:chgData name="Wei Wen Toh" userId="9953dc32-c86b-4873-910d-94413ba6dd90" providerId="ADAL" clId="{BE3DB96E-D28C-4614-848E-05EAB5427A73}" dt="2022-04-04T15:57:56.991" v="8321" actId="21"/>
          <ac:picMkLst>
            <pc:docMk/>
            <pc:sldMk cId="3678753788" sldId="305"/>
            <ac:picMk id="24" creationId="{DC4C63D8-3A44-4C5D-90AB-08DF7A8A8349}"/>
          </ac:picMkLst>
        </pc:picChg>
        <pc:picChg chg="add del mod">
          <ac:chgData name="Wei Wen Toh" userId="9953dc32-c86b-4873-910d-94413ba6dd90" providerId="ADAL" clId="{BE3DB96E-D28C-4614-848E-05EAB5427A73}" dt="2022-04-05T07:51:20.565" v="19063" actId="21"/>
          <ac:picMkLst>
            <pc:docMk/>
            <pc:sldMk cId="3678753788" sldId="305"/>
            <ac:picMk id="28" creationId="{08D8313E-627E-49A1-AD9B-B8B11F5E556B}"/>
          </ac:picMkLst>
        </pc:picChg>
        <pc:picChg chg="add mod">
          <ac:chgData name="Wei Wen Toh" userId="9953dc32-c86b-4873-910d-94413ba6dd90" providerId="ADAL" clId="{BE3DB96E-D28C-4614-848E-05EAB5427A73}" dt="2022-04-04T15:46:40.117" v="7917" actId="1076"/>
          <ac:picMkLst>
            <pc:docMk/>
            <pc:sldMk cId="3678753788" sldId="305"/>
            <ac:picMk id="1026" creationId="{C3C818B6-9F34-4086-94A5-EF8EA9AF2B3A}"/>
          </ac:picMkLst>
        </pc:picChg>
        <pc:picChg chg="add del mod">
          <ac:chgData name="Wei Wen Toh" userId="9953dc32-c86b-4873-910d-94413ba6dd90" providerId="ADAL" clId="{BE3DB96E-D28C-4614-848E-05EAB5427A73}" dt="2022-03-18T14:38:42.342" v="2040" actId="478"/>
          <ac:picMkLst>
            <pc:docMk/>
            <pc:sldMk cId="3678753788" sldId="305"/>
            <ac:picMk id="1026" creationId="{C7E2DA25-04E1-4B24-83E0-C5A101F4EA57}"/>
          </ac:picMkLst>
        </pc:picChg>
        <pc:picChg chg="add del mod">
          <ac:chgData name="Wei Wen Toh" userId="9953dc32-c86b-4873-910d-94413ba6dd90" providerId="ADAL" clId="{BE3DB96E-D28C-4614-848E-05EAB5427A73}" dt="2022-04-04T14:42:54.676" v="6419" actId="478"/>
          <ac:picMkLst>
            <pc:docMk/>
            <pc:sldMk cId="3678753788" sldId="305"/>
            <ac:picMk id="1026" creationId="{C8B82166-E7AA-42D3-B8DA-D4E7F02E4FDB}"/>
          </ac:picMkLst>
        </pc:picChg>
        <pc:picChg chg="add mod">
          <ac:chgData name="Wei Wen Toh" userId="9953dc32-c86b-4873-910d-94413ba6dd90" providerId="ADAL" clId="{BE3DB96E-D28C-4614-848E-05EAB5427A73}" dt="2022-03-18T15:10:06.809" v="2112" actId="1076"/>
          <ac:picMkLst>
            <pc:docMk/>
            <pc:sldMk cId="3678753788" sldId="305"/>
            <ac:picMk id="1028" creationId="{195A48F7-B6CC-44BF-9C99-D49087BD3E68}"/>
          </ac:picMkLst>
        </pc:picChg>
        <pc:picChg chg="add del mod">
          <ac:chgData name="Wei Wen Toh" userId="9953dc32-c86b-4873-910d-94413ba6dd90" providerId="ADAL" clId="{BE3DB96E-D28C-4614-848E-05EAB5427A73}" dt="2022-04-04T14:54:31.677" v="6958" actId="478"/>
          <ac:picMkLst>
            <pc:docMk/>
            <pc:sldMk cId="3678753788" sldId="305"/>
            <ac:picMk id="1028" creationId="{862DD980-3484-468E-95FA-6213C4221695}"/>
          </ac:picMkLst>
        </pc:picChg>
        <pc:picChg chg="add del mod">
          <ac:chgData name="Wei Wen Toh" userId="9953dc32-c86b-4873-910d-94413ba6dd90" providerId="ADAL" clId="{BE3DB96E-D28C-4614-848E-05EAB5427A73}" dt="2022-04-04T15:46:00.468" v="7912" actId="478"/>
          <ac:picMkLst>
            <pc:docMk/>
            <pc:sldMk cId="3678753788" sldId="305"/>
            <ac:picMk id="1030" creationId="{C054D651-AD6A-43DB-8AD2-D9D9BDB5BD4C}"/>
          </ac:picMkLst>
        </pc:picChg>
        <pc:picChg chg="add mod">
          <ac:chgData name="Wei Wen Toh" userId="9953dc32-c86b-4873-910d-94413ba6dd90" providerId="ADAL" clId="{BE3DB96E-D28C-4614-848E-05EAB5427A73}" dt="2022-04-04T15:48:37.435" v="7934" actId="1076"/>
          <ac:picMkLst>
            <pc:docMk/>
            <pc:sldMk cId="3678753788" sldId="305"/>
            <ac:picMk id="1032" creationId="{367505D5-635E-46F6-ADEA-C2BA48C73C30}"/>
          </ac:picMkLst>
        </pc:picChg>
        <pc:picChg chg="add del mod">
          <ac:chgData name="Wei Wen Toh" userId="9953dc32-c86b-4873-910d-94413ba6dd90" providerId="ADAL" clId="{BE3DB96E-D28C-4614-848E-05EAB5427A73}" dt="2022-04-04T14:44:54.690" v="6432" actId="21"/>
          <ac:picMkLst>
            <pc:docMk/>
            <pc:sldMk cId="3678753788" sldId="305"/>
            <ac:picMk id="2050" creationId="{FE5EEA0A-EFFC-45E0-83C5-AD2950969AD9}"/>
          </ac:picMkLst>
        </pc:picChg>
        <pc:cxnChg chg="add mod">
          <ac:chgData name="Wei Wen Toh" userId="9953dc32-c86b-4873-910d-94413ba6dd90" providerId="ADAL" clId="{BE3DB96E-D28C-4614-848E-05EAB5427A73}" dt="2022-04-04T15:58:42.643" v="8328" actId="1076"/>
          <ac:cxnSpMkLst>
            <pc:docMk/>
            <pc:sldMk cId="3678753788" sldId="305"/>
            <ac:cxnSpMk id="18" creationId="{2A1C27AB-4125-40BF-BFAD-7C1FDD4BCFE4}"/>
          </ac:cxnSpMkLst>
        </pc:cxnChg>
      </pc:sldChg>
      <pc:sldChg chg="addSp delSp modSp add mod ord delAnim modAnim modNotesTx">
        <pc:chgData name="Wei Wen Toh" userId="9953dc32-c86b-4873-910d-94413ba6dd90" providerId="ADAL" clId="{BE3DB96E-D28C-4614-848E-05EAB5427A73}" dt="2022-04-07T04:26:12.217" v="22538" actId="207"/>
        <pc:sldMkLst>
          <pc:docMk/>
          <pc:sldMk cId="2935873002" sldId="306"/>
        </pc:sldMkLst>
        <pc:spChg chg="add mod">
          <ac:chgData name="Wei Wen Toh" userId="9953dc32-c86b-4873-910d-94413ba6dd90" providerId="ADAL" clId="{BE3DB96E-D28C-4614-848E-05EAB5427A73}" dt="2022-04-04T16:47:14.249" v="11301" actId="20577"/>
          <ac:spMkLst>
            <pc:docMk/>
            <pc:sldMk cId="2935873002" sldId="306"/>
            <ac:spMk id="4" creationId="{B01BD0C4-4E7A-44B2-B1E2-AA553FB8CBC1}"/>
          </ac:spMkLst>
        </pc:spChg>
        <pc:spChg chg="add mod">
          <ac:chgData name="Wei Wen Toh" userId="9953dc32-c86b-4873-910d-94413ba6dd90" providerId="ADAL" clId="{BE3DB96E-D28C-4614-848E-05EAB5427A73}" dt="2022-04-07T04:26:12.217" v="22538" actId="207"/>
          <ac:spMkLst>
            <pc:docMk/>
            <pc:sldMk cId="2935873002" sldId="306"/>
            <ac:spMk id="8" creationId="{92D513FE-B90C-4966-852A-9F482136AB13}"/>
          </ac:spMkLst>
        </pc:spChg>
        <pc:spChg chg="mod">
          <ac:chgData name="Wei Wen Toh" userId="9953dc32-c86b-4873-910d-94413ba6dd90" providerId="ADAL" clId="{BE3DB96E-D28C-4614-848E-05EAB5427A73}" dt="2022-03-21T16:27:58.281" v="3091"/>
          <ac:spMkLst>
            <pc:docMk/>
            <pc:sldMk cId="2935873002" sldId="306"/>
            <ac:spMk id="32" creationId="{64B6735B-876A-49A6-94FD-1DB3493EFECE}"/>
          </ac:spMkLst>
        </pc:spChg>
        <pc:spChg chg="add del mod">
          <ac:chgData name="Wei Wen Toh" userId="9953dc32-c86b-4873-910d-94413ba6dd90" providerId="ADAL" clId="{BE3DB96E-D28C-4614-848E-05EAB5427A73}" dt="2022-04-04T16:06:58.121" v="9108" actId="478"/>
          <ac:spMkLst>
            <pc:docMk/>
            <pc:sldMk cId="2935873002" sldId="306"/>
            <ac:spMk id="37" creationId="{6AC0183D-E932-46C1-9958-DC6F74A97F1F}"/>
          </ac:spMkLst>
        </pc:spChg>
        <pc:spChg chg="add del">
          <ac:chgData name="Wei Wen Toh" userId="9953dc32-c86b-4873-910d-94413ba6dd90" providerId="ADAL" clId="{BE3DB96E-D28C-4614-848E-05EAB5427A73}" dt="2022-03-30T07:16:07.911" v="4942" actId="22"/>
          <ac:spMkLst>
            <pc:docMk/>
            <pc:sldMk cId="2935873002" sldId="306"/>
            <ac:spMk id="39" creationId="{3991AF4D-5B00-40D8-BA23-1002CDB18D99}"/>
          </ac:spMkLst>
        </pc:spChg>
        <pc:spChg chg="add del">
          <ac:chgData name="Wei Wen Toh" userId="9953dc32-c86b-4873-910d-94413ba6dd90" providerId="ADAL" clId="{BE3DB96E-D28C-4614-848E-05EAB5427A73}" dt="2022-04-04T16:07:12.231" v="9118" actId="478"/>
          <ac:spMkLst>
            <pc:docMk/>
            <pc:sldMk cId="2935873002" sldId="306"/>
            <ac:spMk id="40" creationId="{3A0C16B4-C52B-4E2F-86E1-7AE629B54D7A}"/>
          </ac:spMkLst>
        </pc:spChg>
        <pc:spChg chg="add del mod">
          <ac:chgData name="Wei Wen Toh" userId="9953dc32-c86b-4873-910d-94413ba6dd90" providerId="ADAL" clId="{BE3DB96E-D28C-4614-848E-05EAB5427A73}" dt="2022-04-04T16:07:10.840" v="9116" actId="478"/>
          <ac:spMkLst>
            <pc:docMk/>
            <pc:sldMk cId="2935873002" sldId="306"/>
            <ac:spMk id="41" creationId="{B2CD9929-BAF2-4859-BF96-9EF03619073C}"/>
          </ac:spMkLst>
        </pc:spChg>
        <pc:spChg chg="add del">
          <ac:chgData name="Wei Wen Toh" userId="9953dc32-c86b-4873-910d-94413ba6dd90" providerId="ADAL" clId="{BE3DB96E-D28C-4614-848E-05EAB5427A73}" dt="2022-03-30T07:16:23.722" v="4945" actId="22"/>
          <ac:spMkLst>
            <pc:docMk/>
            <pc:sldMk cId="2935873002" sldId="306"/>
            <ac:spMk id="42" creationId="{5C86ED03-ACCA-4A05-B465-0E7ABB351444}"/>
          </ac:spMkLst>
        </pc:spChg>
        <pc:spChg chg="del">
          <ac:chgData name="Wei Wen Toh" userId="9953dc32-c86b-4873-910d-94413ba6dd90" providerId="ADAL" clId="{BE3DB96E-D28C-4614-848E-05EAB5427A73}" dt="2022-04-04T16:07:08.525" v="9114" actId="478"/>
          <ac:spMkLst>
            <pc:docMk/>
            <pc:sldMk cId="2935873002" sldId="306"/>
            <ac:spMk id="43" creationId="{F9AAB1F9-4C81-4D47-9E46-850A4FB5E1E9}"/>
          </ac:spMkLst>
        </pc:spChg>
        <pc:spChg chg="del">
          <ac:chgData name="Wei Wen Toh" userId="9953dc32-c86b-4873-910d-94413ba6dd90" providerId="ADAL" clId="{BE3DB96E-D28C-4614-848E-05EAB5427A73}" dt="2022-04-04T16:07:07.903" v="9113" actId="478"/>
          <ac:spMkLst>
            <pc:docMk/>
            <pc:sldMk cId="2935873002" sldId="306"/>
            <ac:spMk id="44" creationId="{68C7F9C5-5214-4FBF-95A1-AC8ADE6F4523}"/>
          </ac:spMkLst>
        </pc:spChg>
        <pc:spChg chg="add del">
          <ac:chgData name="Wei Wen Toh" userId="9953dc32-c86b-4873-910d-94413ba6dd90" providerId="ADAL" clId="{BE3DB96E-D28C-4614-848E-05EAB5427A73}" dt="2022-03-30T07:16:31.523" v="4947" actId="22"/>
          <ac:spMkLst>
            <pc:docMk/>
            <pc:sldMk cId="2935873002" sldId="306"/>
            <ac:spMk id="45" creationId="{D55DB877-BCF7-4154-9137-37228CFC8400}"/>
          </ac:spMkLst>
        </pc:spChg>
        <pc:spChg chg="mod">
          <ac:chgData name="Wei Wen Toh" userId="9953dc32-c86b-4873-910d-94413ba6dd90" providerId="ADAL" clId="{BE3DB96E-D28C-4614-848E-05EAB5427A73}" dt="2022-04-04T16:08:45.984" v="9159" actId="207"/>
          <ac:spMkLst>
            <pc:docMk/>
            <pc:sldMk cId="2935873002" sldId="306"/>
            <ac:spMk id="1208" creationId="{00000000-0000-0000-0000-000000000000}"/>
          </ac:spMkLst>
        </pc:spChg>
        <pc:spChg chg="del">
          <ac:chgData name="Wei Wen Toh" userId="9953dc32-c86b-4873-910d-94413ba6dd90" providerId="ADAL" clId="{BE3DB96E-D28C-4614-848E-05EAB5427A73}" dt="2022-03-21T16:26:06.796" v="3081" actId="478"/>
          <ac:spMkLst>
            <pc:docMk/>
            <pc:sldMk cId="2935873002" sldId="306"/>
            <ac:spMk id="1210" creationId="{00000000-0000-0000-0000-000000000000}"/>
          </ac:spMkLst>
        </pc:spChg>
        <pc:spChg chg="mod">
          <ac:chgData name="Wei Wen Toh" userId="9953dc32-c86b-4873-910d-94413ba6dd90" providerId="ADAL" clId="{BE3DB96E-D28C-4614-848E-05EAB5427A73}" dt="2022-03-21T16:27:27.533" v="3088"/>
          <ac:spMkLst>
            <pc:docMk/>
            <pc:sldMk cId="2935873002" sldId="306"/>
            <ac:spMk id="1222" creationId="{00000000-0000-0000-0000-000000000000}"/>
          </ac:spMkLst>
        </pc:spChg>
        <pc:spChg chg="mod">
          <ac:chgData name="Wei Wen Toh" userId="9953dc32-c86b-4873-910d-94413ba6dd90" providerId="ADAL" clId="{BE3DB96E-D28C-4614-848E-05EAB5427A73}" dt="2022-03-21T16:26:27.617" v="3083"/>
          <ac:spMkLst>
            <pc:docMk/>
            <pc:sldMk cId="2935873002" sldId="306"/>
            <ac:spMk id="1231" creationId="{00000000-0000-0000-0000-000000000000}"/>
          </ac:spMkLst>
        </pc:spChg>
        <pc:spChg chg="del">
          <ac:chgData name="Wei Wen Toh" userId="9953dc32-c86b-4873-910d-94413ba6dd90" providerId="ADAL" clId="{BE3DB96E-D28C-4614-848E-05EAB5427A73}" dt="2022-04-04T16:07:03.974" v="9110" actId="478"/>
          <ac:spMkLst>
            <pc:docMk/>
            <pc:sldMk cId="2935873002" sldId="306"/>
            <ac:spMk id="1232" creationId="{00000000-0000-0000-0000-000000000000}"/>
          </ac:spMkLst>
        </pc:spChg>
        <pc:grpChg chg="add del">
          <ac:chgData name="Wei Wen Toh" userId="9953dc32-c86b-4873-910d-94413ba6dd90" providerId="ADAL" clId="{BE3DB96E-D28C-4614-848E-05EAB5427A73}" dt="2022-04-04T16:07:11.587" v="9117" actId="478"/>
          <ac:grpSpMkLst>
            <pc:docMk/>
            <pc:sldMk cId="2935873002" sldId="306"/>
            <ac:grpSpMk id="31" creationId="{14519B22-B335-4A5B-8D5B-1EA038372065}"/>
          </ac:grpSpMkLst>
        </pc:grpChg>
        <pc:grpChg chg="add del">
          <ac:chgData name="Wei Wen Toh" userId="9953dc32-c86b-4873-910d-94413ba6dd90" providerId="ADAL" clId="{BE3DB96E-D28C-4614-848E-05EAB5427A73}" dt="2022-04-04T16:06:56.493" v="9107" actId="478"/>
          <ac:grpSpMkLst>
            <pc:docMk/>
            <pc:sldMk cId="2935873002" sldId="306"/>
            <ac:grpSpMk id="1209" creationId="{00000000-0000-0000-0000-000000000000}"/>
          </ac:grpSpMkLst>
        </pc:grpChg>
        <pc:grpChg chg="add del">
          <ac:chgData name="Wei Wen Toh" userId="9953dc32-c86b-4873-910d-94413ba6dd90" providerId="ADAL" clId="{BE3DB96E-D28C-4614-848E-05EAB5427A73}" dt="2022-04-04T16:07:09.772" v="9115" actId="478"/>
          <ac:grpSpMkLst>
            <pc:docMk/>
            <pc:sldMk cId="2935873002" sldId="306"/>
            <ac:grpSpMk id="1219" creationId="{00000000-0000-0000-0000-000000000000}"/>
          </ac:grpSpMkLst>
        </pc:grpChg>
        <pc:grpChg chg="del">
          <ac:chgData name="Wei Wen Toh" userId="9953dc32-c86b-4873-910d-94413ba6dd90" providerId="ADAL" clId="{BE3DB96E-D28C-4614-848E-05EAB5427A73}" dt="2022-04-04T16:07:06.389" v="9111" actId="478"/>
          <ac:grpSpMkLst>
            <pc:docMk/>
            <pc:sldMk cId="2935873002" sldId="306"/>
            <ac:grpSpMk id="1230" creationId="{00000000-0000-0000-0000-000000000000}"/>
          </ac:grpSpMkLst>
        </pc:grpChg>
        <pc:picChg chg="add del">
          <ac:chgData name="Wei Wen Toh" userId="9953dc32-c86b-4873-910d-94413ba6dd90" providerId="ADAL" clId="{BE3DB96E-D28C-4614-848E-05EAB5427A73}" dt="2022-04-04T16:26:37.661" v="9920" actId="478"/>
          <ac:picMkLst>
            <pc:docMk/>
            <pc:sldMk cId="2935873002" sldId="306"/>
            <ac:picMk id="3" creationId="{C072592A-8E4B-4C37-9E53-BFCD7A488EE6}"/>
          </ac:picMkLst>
        </pc:picChg>
        <pc:picChg chg="add del mod modCrop">
          <ac:chgData name="Wei Wen Toh" userId="9953dc32-c86b-4873-910d-94413ba6dd90" providerId="ADAL" clId="{BE3DB96E-D28C-4614-848E-05EAB5427A73}" dt="2022-04-04T16:07:01.172" v="9109" actId="21"/>
          <ac:picMkLst>
            <pc:docMk/>
            <pc:sldMk cId="2935873002" sldId="306"/>
            <ac:picMk id="6" creationId="{E7CC5C23-AFFA-4B5D-9FF8-3BE53D33E46C}"/>
          </ac:picMkLst>
        </pc:picChg>
        <pc:picChg chg="add del mod">
          <ac:chgData name="Wei Wen Toh" userId="9953dc32-c86b-4873-910d-94413ba6dd90" providerId="ADAL" clId="{BE3DB96E-D28C-4614-848E-05EAB5427A73}" dt="2022-03-30T07:16:05.139" v="4940" actId="478"/>
          <ac:picMkLst>
            <pc:docMk/>
            <pc:sldMk cId="2935873002" sldId="306"/>
            <ac:picMk id="38" creationId="{3CF3C0CB-6536-4C83-A0A6-CF8C965EBE4F}"/>
          </ac:picMkLst>
        </pc:picChg>
        <pc:picChg chg="add mod modCrop">
          <ac:chgData name="Wei Wen Toh" userId="9953dc32-c86b-4873-910d-94413ba6dd90" providerId="ADAL" clId="{BE3DB96E-D28C-4614-848E-05EAB5427A73}" dt="2022-04-04T16:26:49.810" v="9923" actId="1076"/>
          <ac:picMkLst>
            <pc:docMk/>
            <pc:sldMk cId="2935873002" sldId="306"/>
            <ac:picMk id="38" creationId="{89BE81A5-98A2-4974-B97F-4983791E2E73}"/>
          </ac:picMkLst>
        </pc:picChg>
        <pc:picChg chg="add del mod">
          <ac:chgData name="Wei Wen Toh" userId="9953dc32-c86b-4873-910d-94413ba6dd90" providerId="ADAL" clId="{BE3DB96E-D28C-4614-848E-05EAB5427A73}" dt="2022-04-04T14:54:39.318" v="6960" actId="21"/>
          <ac:picMkLst>
            <pc:docMk/>
            <pc:sldMk cId="2935873002" sldId="306"/>
            <ac:picMk id="38" creationId="{EBD2F9DD-4799-45F9-9448-EF54347117BB}"/>
          </ac:picMkLst>
        </pc:picChg>
        <pc:picChg chg="add del mod">
          <ac:chgData name="Wei Wen Toh" userId="9953dc32-c86b-4873-910d-94413ba6dd90" providerId="ADAL" clId="{BE3DB96E-D28C-4614-848E-05EAB5427A73}" dt="2022-04-04T15:51:12.933" v="7989" actId="21"/>
          <ac:picMkLst>
            <pc:docMk/>
            <pc:sldMk cId="2935873002" sldId="306"/>
            <ac:picMk id="39" creationId="{0D4DE7D3-22D3-411D-BBB2-BB64DA5A65D2}"/>
          </ac:picMkLst>
        </pc:picChg>
        <pc:picChg chg="add del mod">
          <ac:chgData name="Wei Wen Toh" userId="9953dc32-c86b-4873-910d-94413ba6dd90" providerId="ADAL" clId="{BE3DB96E-D28C-4614-848E-05EAB5427A73}" dt="2022-04-04T16:24:19.509" v="9901"/>
          <ac:picMkLst>
            <pc:docMk/>
            <pc:sldMk cId="2935873002" sldId="306"/>
            <ac:picMk id="2050" creationId="{B2C8FA69-80F8-48CF-B6E4-6C318F48B9DA}"/>
          </ac:picMkLst>
        </pc:picChg>
        <pc:picChg chg="add del mod">
          <ac:chgData name="Wei Wen Toh" userId="9953dc32-c86b-4873-910d-94413ba6dd90" providerId="ADAL" clId="{BE3DB96E-D28C-4614-848E-05EAB5427A73}" dt="2022-03-18T15:30:02.284" v="2198" actId="478"/>
          <ac:picMkLst>
            <pc:docMk/>
            <pc:sldMk cId="2935873002" sldId="306"/>
            <ac:picMk id="2050" creationId="{D99A0AD7-AD94-4602-BAD0-3950EC58DB03}"/>
          </ac:picMkLst>
        </pc:picChg>
        <pc:picChg chg="add del mod">
          <ac:chgData name="Wei Wen Toh" userId="9953dc32-c86b-4873-910d-94413ba6dd90" providerId="ADAL" clId="{BE3DB96E-D28C-4614-848E-05EAB5427A73}" dt="2022-03-25T02:56:11.794" v="3329" actId="478"/>
          <ac:picMkLst>
            <pc:docMk/>
            <pc:sldMk cId="2935873002" sldId="306"/>
            <ac:picMk id="2052" creationId="{9F696315-D957-4FFE-85E9-2353B786EB23}"/>
          </ac:picMkLst>
        </pc:picChg>
        <pc:picChg chg="add mod">
          <ac:chgData name="Wei Wen Toh" userId="9953dc32-c86b-4873-910d-94413ba6dd90" providerId="ADAL" clId="{BE3DB96E-D28C-4614-848E-05EAB5427A73}" dt="2022-04-04T16:27:30.393" v="9927" actId="1076"/>
          <ac:picMkLst>
            <pc:docMk/>
            <pc:sldMk cId="2935873002" sldId="306"/>
            <ac:picMk id="2052" creationId="{AF1DC288-327B-47FE-ABF9-74980EBBDAD7}"/>
          </ac:picMkLst>
        </pc:picChg>
        <pc:picChg chg="add del mod">
          <ac:chgData name="Wei Wen Toh" userId="9953dc32-c86b-4873-910d-94413ba6dd90" providerId="ADAL" clId="{BE3DB96E-D28C-4614-848E-05EAB5427A73}" dt="2022-03-25T09:44:48.641" v="3430" actId="21"/>
          <ac:picMkLst>
            <pc:docMk/>
            <pc:sldMk cId="2935873002" sldId="306"/>
            <ac:picMk id="3074" creationId="{4474D516-C34E-4157-AEC7-6E8731F8C02A}"/>
          </ac:picMkLst>
        </pc:picChg>
        <pc:cxnChg chg="add mod">
          <ac:chgData name="Wei Wen Toh" userId="9953dc32-c86b-4873-910d-94413ba6dd90" providerId="ADAL" clId="{BE3DB96E-D28C-4614-848E-05EAB5427A73}" dt="2022-04-04T16:47:18.367" v="11302" actId="1076"/>
          <ac:cxnSpMkLst>
            <pc:docMk/>
            <pc:sldMk cId="2935873002" sldId="306"/>
            <ac:cxnSpMk id="7" creationId="{413CB24D-2EBF-40E1-866D-D29181E88F4A}"/>
          </ac:cxnSpMkLst>
        </pc:cxnChg>
        <pc:cxnChg chg="add mod">
          <ac:chgData name="Wei Wen Toh" userId="9953dc32-c86b-4873-910d-94413ba6dd90" providerId="ADAL" clId="{BE3DB96E-D28C-4614-848E-05EAB5427A73}" dt="2022-04-04T16:47:18.367" v="11302" actId="1076"/>
          <ac:cxnSpMkLst>
            <pc:docMk/>
            <pc:sldMk cId="2935873002" sldId="306"/>
            <ac:cxnSpMk id="46" creationId="{BBE7C2C6-6283-4987-BF85-5B9BC13ADE9E}"/>
          </ac:cxnSpMkLst>
        </pc:cxnChg>
      </pc:sldChg>
      <pc:sldChg chg="addSp delSp modSp add mod ord delAnim modAnim modNotesTx">
        <pc:chgData name="Wei Wen Toh" userId="9953dc32-c86b-4873-910d-94413ba6dd90" providerId="ADAL" clId="{BE3DB96E-D28C-4614-848E-05EAB5427A73}" dt="2022-04-07T04:37:46.017" v="22653" actId="20577"/>
        <pc:sldMkLst>
          <pc:docMk/>
          <pc:sldMk cId="1489189233" sldId="307"/>
        </pc:sldMkLst>
        <pc:spChg chg="add mod">
          <ac:chgData name="Wei Wen Toh" userId="9953dc32-c86b-4873-910d-94413ba6dd90" providerId="ADAL" clId="{BE3DB96E-D28C-4614-848E-05EAB5427A73}" dt="2022-04-04T17:05:33.353" v="12047" actId="1076"/>
          <ac:spMkLst>
            <pc:docMk/>
            <pc:sldMk cId="1489189233" sldId="307"/>
            <ac:spMk id="2" creationId="{8FE85290-702C-4F89-84F1-40EF1667FC8D}"/>
          </ac:spMkLst>
        </pc:spChg>
        <pc:spChg chg="add mod">
          <ac:chgData name="Wei Wen Toh" userId="9953dc32-c86b-4873-910d-94413ba6dd90" providerId="ADAL" clId="{BE3DB96E-D28C-4614-848E-05EAB5427A73}" dt="2022-04-04T17:01:57.537" v="11996" actId="1076"/>
          <ac:spMkLst>
            <pc:docMk/>
            <pc:sldMk cId="1489189233" sldId="307"/>
            <ac:spMk id="4" creationId="{6D7F5C3C-DA81-414F-A527-501E0F47895D}"/>
          </ac:spMkLst>
        </pc:spChg>
        <pc:spChg chg="add del">
          <ac:chgData name="Wei Wen Toh" userId="9953dc32-c86b-4873-910d-94413ba6dd90" providerId="ADAL" clId="{BE3DB96E-D28C-4614-848E-05EAB5427A73}" dt="2022-04-07T04:36:11.095" v="22596" actId="22"/>
          <ac:spMkLst>
            <pc:docMk/>
            <pc:sldMk cId="1489189233" sldId="307"/>
            <ac:spMk id="10" creationId="{AFC0BD81-B31B-4952-A209-4930042F9521}"/>
          </ac:spMkLst>
        </pc:spChg>
        <pc:spChg chg="add mod">
          <ac:chgData name="Wei Wen Toh" userId="9953dc32-c86b-4873-910d-94413ba6dd90" providerId="ADAL" clId="{BE3DB96E-D28C-4614-848E-05EAB5427A73}" dt="2022-04-07T04:37:34.517" v="22639" actId="1076"/>
          <ac:spMkLst>
            <pc:docMk/>
            <pc:sldMk cId="1489189233" sldId="307"/>
            <ac:spMk id="11" creationId="{4C3ACBC2-AA13-4F11-A11A-C0BE3F318DAD}"/>
          </ac:spMkLst>
        </pc:spChg>
        <pc:spChg chg="mod">
          <ac:chgData name="Wei Wen Toh" userId="9953dc32-c86b-4873-910d-94413ba6dd90" providerId="ADAL" clId="{BE3DB96E-D28C-4614-848E-05EAB5427A73}" dt="2022-03-21T16:28:03.839" v="3092"/>
          <ac:spMkLst>
            <pc:docMk/>
            <pc:sldMk cId="1489189233" sldId="307"/>
            <ac:spMk id="32" creationId="{64B6735B-876A-49A6-94FD-1DB3493EFECE}"/>
          </ac:spMkLst>
        </pc:spChg>
        <pc:spChg chg="del">
          <ac:chgData name="Wei Wen Toh" userId="9953dc32-c86b-4873-910d-94413ba6dd90" providerId="ADAL" clId="{BE3DB96E-D28C-4614-848E-05EAB5427A73}" dt="2022-04-04T16:48:04.276" v="11312" actId="478"/>
          <ac:spMkLst>
            <pc:docMk/>
            <pc:sldMk cId="1489189233" sldId="307"/>
            <ac:spMk id="40" creationId="{3A0C16B4-C52B-4E2F-86E1-7AE629B54D7A}"/>
          </ac:spMkLst>
        </pc:spChg>
        <pc:spChg chg="del mod">
          <ac:chgData name="Wei Wen Toh" userId="9953dc32-c86b-4873-910d-94413ba6dd90" providerId="ADAL" clId="{BE3DB96E-D28C-4614-848E-05EAB5427A73}" dt="2022-04-04T16:48:03.721" v="11311" actId="478"/>
          <ac:spMkLst>
            <pc:docMk/>
            <pc:sldMk cId="1489189233" sldId="307"/>
            <ac:spMk id="41" creationId="{B2CD9929-BAF2-4859-BF96-9EF03619073C}"/>
          </ac:spMkLst>
        </pc:spChg>
        <pc:spChg chg="del">
          <ac:chgData name="Wei Wen Toh" userId="9953dc32-c86b-4873-910d-94413ba6dd90" providerId="ADAL" clId="{BE3DB96E-D28C-4614-848E-05EAB5427A73}" dt="2022-04-04T16:47:55.095" v="11307" actId="478"/>
          <ac:spMkLst>
            <pc:docMk/>
            <pc:sldMk cId="1489189233" sldId="307"/>
            <ac:spMk id="43" creationId="{F9AAB1F9-4C81-4D47-9E46-850A4FB5E1E9}"/>
          </ac:spMkLst>
        </pc:spChg>
        <pc:spChg chg="del">
          <ac:chgData name="Wei Wen Toh" userId="9953dc32-c86b-4873-910d-94413ba6dd90" providerId="ADAL" clId="{BE3DB96E-D28C-4614-848E-05EAB5427A73}" dt="2022-04-04T16:47:54.100" v="11306" actId="478"/>
          <ac:spMkLst>
            <pc:docMk/>
            <pc:sldMk cId="1489189233" sldId="307"/>
            <ac:spMk id="44" creationId="{68C7F9C5-5214-4FBF-95A1-AC8ADE6F4523}"/>
          </ac:spMkLst>
        </pc:spChg>
        <pc:spChg chg="add mod">
          <ac:chgData name="Wei Wen Toh" userId="9953dc32-c86b-4873-910d-94413ba6dd90" providerId="ADAL" clId="{BE3DB96E-D28C-4614-848E-05EAB5427A73}" dt="2022-04-04T17:04:27.158" v="12039" actId="1076"/>
          <ac:spMkLst>
            <pc:docMk/>
            <pc:sldMk cId="1489189233" sldId="307"/>
            <ac:spMk id="45" creationId="{E01374D1-C6CF-46C0-AA2F-B2561A1DF666}"/>
          </ac:spMkLst>
        </pc:spChg>
        <pc:spChg chg="mod">
          <ac:chgData name="Wei Wen Toh" userId="9953dc32-c86b-4873-910d-94413ba6dd90" providerId="ADAL" clId="{BE3DB96E-D28C-4614-848E-05EAB5427A73}" dt="2022-04-04T16:48:19.497" v="11342" actId="207"/>
          <ac:spMkLst>
            <pc:docMk/>
            <pc:sldMk cId="1489189233" sldId="307"/>
            <ac:spMk id="1208" creationId="{00000000-0000-0000-0000-000000000000}"/>
          </ac:spMkLst>
        </pc:spChg>
        <pc:spChg chg="mod">
          <ac:chgData name="Wei Wen Toh" userId="9953dc32-c86b-4873-910d-94413ba6dd90" providerId="ADAL" clId="{BE3DB96E-D28C-4614-848E-05EAB5427A73}" dt="2022-03-21T16:27:02.772" v="3086"/>
          <ac:spMkLst>
            <pc:docMk/>
            <pc:sldMk cId="1489189233" sldId="307"/>
            <ac:spMk id="1210" creationId="{00000000-0000-0000-0000-000000000000}"/>
          </ac:spMkLst>
        </pc:spChg>
        <pc:spChg chg="del">
          <ac:chgData name="Wei Wen Toh" userId="9953dc32-c86b-4873-910d-94413ba6dd90" providerId="ADAL" clId="{BE3DB96E-D28C-4614-848E-05EAB5427A73}" dt="2022-04-04T16:48:02.048" v="11309" actId="478"/>
          <ac:spMkLst>
            <pc:docMk/>
            <pc:sldMk cId="1489189233" sldId="307"/>
            <ac:spMk id="1220" creationId="{00000000-0000-0000-0000-000000000000}"/>
          </ac:spMkLst>
        </pc:spChg>
        <pc:spChg chg="mod">
          <ac:chgData name="Wei Wen Toh" userId="9953dc32-c86b-4873-910d-94413ba6dd90" providerId="ADAL" clId="{BE3DB96E-D28C-4614-848E-05EAB5427A73}" dt="2022-03-21T16:27:36.196" v="3089"/>
          <ac:spMkLst>
            <pc:docMk/>
            <pc:sldMk cId="1489189233" sldId="307"/>
            <ac:spMk id="1222" creationId="{00000000-0000-0000-0000-000000000000}"/>
          </ac:spMkLst>
        </pc:spChg>
        <pc:spChg chg="mod">
          <ac:chgData name="Wei Wen Toh" userId="9953dc32-c86b-4873-910d-94413ba6dd90" providerId="ADAL" clId="{BE3DB96E-D28C-4614-848E-05EAB5427A73}" dt="2022-03-21T16:26:40.298" v="3084"/>
          <ac:spMkLst>
            <pc:docMk/>
            <pc:sldMk cId="1489189233" sldId="307"/>
            <ac:spMk id="1231" creationId="{00000000-0000-0000-0000-000000000000}"/>
          </ac:spMkLst>
        </pc:spChg>
        <pc:grpChg chg="del">
          <ac:chgData name="Wei Wen Toh" userId="9953dc32-c86b-4873-910d-94413ba6dd90" providerId="ADAL" clId="{BE3DB96E-D28C-4614-848E-05EAB5427A73}" dt="2022-04-04T16:48:04.752" v="11313" actId="478"/>
          <ac:grpSpMkLst>
            <pc:docMk/>
            <pc:sldMk cId="1489189233" sldId="307"/>
            <ac:grpSpMk id="31" creationId="{14519B22-B335-4A5B-8D5B-1EA038372065}"/>
          </ac:grpSpMkLst>
        </pc:grpChg>
        <pc:grpChg chg="del">
          <ac:chgData name="Wei Wen Toh" userId="9953dc32-c86b-4873-910d-94413ba6dd90" providerId="ADAL" clId="{BE3DB96E-D28C-4614-848E-05EAB5427A73}" dt="2022-04-04T16:47:51.944" v="11304" actId="478"/>
          <ac:grpSpMkLst>
            <pc:docMk/>
            <pc:sldMk cId="1489189233" sldId="307"/>
            <ac:grpSpMk id="1209" creationId="{00000000-0000-0000-0000-000000000000}"/>
          </ac:grpSpMkLst>
        </pc:grpChg>
        <pc:grpChg chg="del">
          <ac:chgData name="Wei Wen Toh" userId="9953dc32-c86b-4873-910d-94413ba6dd90" providerId="ADAL" clId="{BE3DB96E-D28C-4614-848E-05EAB5427A73}" dt="2022-04-04T16:48:03.072" v="11310" actId="478"/>
          <ac:grpSpMkLst>
            <pc:docMk/>
            <pc:sldMk cId="1489189233" sldId="307"/>
            <ac:grpSpMk id="1219" creationId="{00000000-0000-0000-0000-000000000000}"/>
          </ac:grpSpMkLst>
        </pc:grpChg>
        <pc:grpChg chg="del">
          <ac:chgData name="Wei Wen Toh" userId="9953dc32-c86b-4873-910d-94413ba6dd90" providerId="ADAL" clId="{BE3DB96E-D28C-4614-848E-05EAB5427A73}" dt="2022-04-04T16:47:53.253" v="11305" actId="478"/>
          <ac:grpSpMkLst>
            <pc:docMk/>
            <pc:sldMk cId="1489189233" sldId="307"/>
            <ac:grpSpMk id="1230" creationId="{00000000-0000-0000-0000-000000000000}"/>
          </ac:grpSpMkLst>
        </pc:grpChg>
        <pc:picChg chg="add mod">
          <ac:chgData name="Wei Wen Toh" userId="9953dc32-c86b-4873-910d-94413ba6dd90" providerId="ADAL" clId="{BE3DB96E-D28C-4614-848E-05EAB5427A73}" dt="2022-04-04T17:04:58.165" v="12043" actId="1076"/>
          <ac:picMkLst>
            <pc:docMk/>
            <pc:sldMk cId="1489189233" sldId="307"/>
            <ac:picMk id="3" creationId="{69945F52-A57E-4E7B-BFD2-FD19DDCA2179}"/>
          </ac:picMkLst>
        </pc:picChg>
        <pc:picChg chg="add del mod">
          <ac:chgData name="Wei Wen Toh" userId="9953dc32-c86b-4873-910d-94413ba6dd90" providerId="ADAL" clId="{BE3DB96E-D28C-4614-848E-05EAB5427A73}" dt="2022-04-04T16:50:33.866" v="11431" actId="21"/>
          <ac:picMkLst>
            <pc:docMk/>
            <pc:sldMk cId="1489189233" sldId="307"/>
            <ac:picMk id="37" creationId="{7AC5AB13-90BD-4FAD-BAC0-33F0CFB1B5DA}"/>
          </ac:picMkLst>
        </pc:picChg>
        <pc:picChg chg="add mod">
          <ac:chgData name="Wei Wen Toh" userId="9953dc32-c86b-4873-910d-94413ba6dd90" providerId="ADAL" clId="{BE3DB96E-D28C-4614-848E-05EAB5427A73}" dt="2022-04-04T17:05:33.353" v="12047" actId="1076"/>
          <ac:picMkLst>
            <pc:docMk/>
            <pc:sldMk cId="1489189233" sldId="307"/>
            <ac:picMk id="38" creationId="{02B0E1E3-37FF-4A1F-AFA4-AD97D49A2ED0}"/>
          </ac:picMkLst>
        </pc:picChg>
        <pc:picChg chg="add del mod">
          <ac:chgData name="Wei Wen Toh" userId="9953dc32-c86b-4873-910d-94413ba6dd90" providerId="ADAL" clId="{BE3DB96E-D28C-4614-848E-05EAB5427A73}" dt="2022-04-04T16:58:31.503" v="11943" actId="478"/>
          <ac:picMkLst>
            <pc:docMk/>
            <pc:sldMk cId="1489189233" sldId="307"/>
            <ac:picMk id="39" creationId="{852BD353-2FC9-4A7E-B037-4768AE6366CB}"/>
          </ac:picMkLst>
        </pc:picChg>
        <pc:picChg chg="add del mod">
          <ac:chgData name="Wei Wen Toh" userId="9953dc32-c86b-4873-910d-94413ba6dd90" providerId="ADAL" clId="{BE3DB96E-D28C-4614-848E-05EAB5427A73}" dt="2022-04-04T16:47:59.100" v="11308" actId="21"/>
          <ac:picMkLst>
            <pc:docMk/>
            <pc:sldMk cId="1489189233" sldId="307"/>
            <ac:picMk id="1026" creationId="{B024DFC4-37D7-4C67-8A96-7693FAC2BF84}"/>
          </ac:picMkLst>
        </pc:picChg>
        <pc:picChg chg="add del mod">
          <ac:chgData name="Wei Wen Toh" userId="9953dc32-c86b-4873-910d-94413ba6dd90" providerId="ADAL" clId="{BE3DB96E-D28C-4614-848E-05EAB5427A73}" dt="2022-04-04T16:47:59.100" v="11308" actId="21"/>
          <ac:picMkLst>
            <pc:docMk/>
            <pc:sldMk cId="1489189233" sldId="307"/>
            <ac:picMk id="3074" creationId="{CC73A149-360A-4D8D-AB4C-4003386F15FF}"/>
          </ac:picMkLst>
        </pc:picChg>
        <pc:picChg chg="add mod">
          <ac:chgData name="Wei Wen Toh" userId="9953dc32-c86b-4873-910d-94413ba6dd90" providerId="ADAL" clId="{BE3DB96E-D28C-4614-848E-05EAB5427A73}" dt="2022-04-04T17:04:58.165" v="12043" actId="1076"/>
          <ac:picMkLst>
            <pc:docMk/>
            <pc:sldMk cId="1489189233" sldId="307"/>
            <ac:picMk id="3076" creationId="{83DEB45B-D4DB-4E4B-833B-94D4789F8871}"/>
          </ac:picMkLst>
        </pc:picChg>
      </pc:sldChg>
      <pc:sldChg chg="addSp delSp modSp add mod ord delAnim modAnim modNotesTx">
        <pc:chgData name="Wei Wen Toh" userId="9953dc32-c86b-4873-910d-94413ba6dd90" providerId="ADAL" clId="{BE3DB96E-D28C-4614-848E-05EAB5427A73}" dt="2022-04-07T04:24:36.544" v="22472" actId="478"/>
        <pc:sldMkLst>
          <pc:docMk/>
          <pc:sldMk cId="2957196686" sldId="308"/>
        </pc:sldMkLst>
        <pc:spChg chg="add del mod">
          <ac:chgData name="Wei Wen Toh" userId="9953dc32-c86b-4873-910d-94413ba6dd90" providerId="ADAL" clId="{BE3DB96E-D28C-4614-848E-05EAB5427A73}" dt="2022-04-04T17:14:00.394" v="12412" actId="478"/>
          <ac:spMkLst>
            <pc:docMk/>
            <pc:sldMk cId="2957196686" sldId="308"/>
            <ac:spMk id="2" creationId="{3568D4B5-71CA-4B1D-8825-0BFD1343DC56}"/>
          </ac:spMkLst>
        </pc:spChg>
        <pc:spChg chg="add mod ord">
          <ac:chgData name="Wei Wen Toh" userId="9953dc32-c86b-4873-910d-94413ba6dd90" providerId="ADAL" clId="{BE3DB96E-D28C-4614-848E-05EAB5427A73}" dt="2022-04-04T17:29:43.722" v="12916" actId="1076"/>
          <ac:spMkLst>
            <pc:docMk/>
            <pc:sldMk cId="2957196686" sldId="308"/>
            <ac:spMk id="3" creationId="{1AD017D0-A7C4-40C5-8D69-AC9CDFE1B851}"/>
          </ac:spMkLst>
        </pc:spChg>
        <pc:spChg chg="add mod ord">
          <ac:chgData name="Wei Wen Toh" userId="9953dc32-c86b-4873-910d-94413ba6dd90" providerId="ADAL" clId="{BE3DB96E-D28C-4614-848E-05EAB5427A73}" dt="2022-04-04T17:29:49.591" v="12917" actId="1076"/>
          <ac:spMkLst>
            <pc:docMk/>
            <pc:sldMk cId="2957196686" sldId="308"/>
            <ac:spMk id="4" creationId="{DF897F28-5218-4905-B319-DEA487CFD680}"/>
          </ac:spMkLst>
        </pc:spChg>
        <pc:spChg chg="add del mod">
          <ac:chgData name="Wei Wen Toh" userId="9953dc32-c86b-4873-910d-94413ba6dd90" providerId="ADAL" clId="{BE3DB96E-D28C-4614-848E-05EAB5427A73}" dt="2022-04-04T17:18:39.441" v="12465"/>
          <ac:spMkLst>
            <pc:docMk/>
            <pc:sldMk cId="2957196686" sldId="308"/>
            <ac:spMk id="5" creationId="{B0D20912-0D88-475C-B211-10A0ACB64402}"/>
          </ac:spMkLst>
        </pc:spChg>
        <pc:spChg chg="mod">
          <ac:chgData name="Wei Wen Toh" userId="9953dc32-c86b-4873-910d-94413ba6dd90" providerId="ADAL" clId="{BE3DB96E-D28C-4614-848E-05EAB5427A73}" dt="2022-03-21T16:28:09.091" v="3093"/>
          <ac:spMkLst>
            <pc:docMk/>
            <pc:sldMk cId="2957196686" sldId="308"/>
            <ac:spMk id="32" creationId="{64B6735B-876A-49A6-94FD-1DB3493EFECE}"/>
          </ac:spMkLst>
        </pc:spChg>
        <pc:spChg chg="del">
          <ac:chgData name="Wei Wen Toh" userId="9953dc32-c86b-4873-910d-94413ba6dd90" providerId="ADAL" clId="{BE3DB96E-D28C-4614-848E-05EAB5427A73}" dt="2022-04-04T17:07:21.647" v="12063" actId="478"/>
          <ac:spMkLst>
            <pc:docMk/>
            <pc:sldMk cId="2957196686" sldId="308"/>
            <ac:spMk id="40" creationId="{3A0C16B4-C52B-4E2F-86E1-7AE629B54D7A}"/>
          </ac:spMkLst>
        </pc:spChg>
        <pc:spChg chg="del mod">
          <ac:chgData name="Wei Wen Toh" userId="9953dc32-c86b-4873-910d-94413ba6dd90" providerId="ADAL" clId="{BE3DB96E-D28C-4614-848E-05EAB5427A73}" dt="2022-04-04T17:07:19.540" v="12060" actId="478"/>
          <ac:spMkLst>
            <pc:docMk/>
            <pc:sldMk cId="2957196686" sldId="308"/>
            <ac:spMk id="41" creationId="{B2CD9929-BAF2-4859-BF96-9EF03619073C}"/>
          </ac:spMkLst>
        </pc:spChg>
        <pc:spChg chg="del">
          <ac:chgData name="Wei Wen Toh" userId="9953dc32-c86b-4873-910d-94413ba6dd90" providerId="ADAL" clId="{BE3DB96E-D28C-4614-848E-05EAB5427A73}" dt="2022-04-04T17:07:18.586" v="12059" actId="478"/>
          <ac:spMkLst>
            <pc:docMk/>
            <pc:sldMk cId="2957196686" sldId="308"/>
            <ac:spMk id="43" creationId="{F9AAB1F9-4C81-4D47-9E46-850A4FB5E1E9}"/>
          </ac:spMkLst>
        </pc:spChg>
        <pc:spChg chg="del">
          <ac:chgData name="Wei Wen Toh" userId="9953dc32-c86b-4873-910d-94413ba6dd90" providerId="ADAL" clId="{BE3DB96E-D28C-4614-848E-05EAB5427A73}" dt="2022-04-04T17:07:16.684" v="12057" actId="478"/>
          <ac:spMkLst>
            <pc:docMk/>
            <pc:sldMk cId="2957196686" sldId="308"/>
            <ac:spMk id="44" creationId="{68C7F9C5-5214-4FBF-95A1-AC8ADE6F4523}"/>
          </ac:spMkLst>
        </pc:spChg>
        <pc:spChg chg="mod">
          <ac:chgData name="Wei Wen Toh" userId="9953dc32-c86b-4873-910d-94413ba6dd90" providerId="ADAL" clId="{BE3DB96E-D28C-4614-848E-05EAB5427A73}" dt="2022-04-04T17:23:37.783" v="12555" actId="20577"/>
          <ac:spMkLst>
            <pc:docMk/>
            <pc:sldMk cId="2957196686" sldId="308"/>
            <ac:spMk id="1208" creationId="{00000000-0000-0000-0000-000000000000}"/>
          </ac:spMkLst>
        </pc:spChg>
        <pc:spChg chg="mod">
          <ac:chgData name="Wei Wen Toh" userId="9953dc32-c86b-4873-910d-94413ba6dd90" providerId="ADAL" clId="{BE3DB96E-D28C-4614-848E-05EAB5427A73}" dt="2022-03-21T16:27:08.502" v="3087"/>
          <ac:spMkLst>
            <pc:docMk/>
            <pc:sldMk cId="2957196686" sldId="308"/>
            <ac:spMk id="1210" creationId="{00000000-0000-0000-0000-000000000000}"/>
          </ac:spMkLst>
        </pc:spChg>
        <pc:spChg chg="mod">
          <ac:chgData name="Wei Wen Toh" userId="9953dc32-c86b-4873-910d-94413ba6dd90" providerId="ADAL" clId="{BE3DB96E-D28C-4614-848E-05EAB5427A73}" dt="2022-03-21T16:27:42.647" v="3090"/>
          <ac:spMkLst>
            <pc:docMk/>
            <pc:sldMk cId="2957196686" sldId="308"/>
            <ac:spMk id="1222" creationId="{00000000-0000-0000-0000-000000000000}"/>
          </ac:spMkLst>
        </pc:spChg>
        <pc:spChg chg="mod">
          <ac:chgData name="Wei Wen Toh" userId="9953dc32-c86b-4873-910d-94413ba6dd90" providerId="ADAL" clId="{BE3DB96E-D28C-4614-848E-05EAB5427A73}" dt="2022-03-21T16:26:47.078" v="3085"/>
          <ac:spMkLst>
            <pc:docMk/>
            <pc:sldMk cId="2957196686" sldId="308"/>
            <ac:spMk id="1231" creationId="{00000000-0000-0000-0000-000000000000}"/>
          </ac:spMkLst>
        </pc:spChg>
        <pc:grpChg chg="del">
          <ac:chgData name="Wei Wen Toh" userId="9953dc32-c86b-4873-910d-94413ba6dd90" providerId="ADAL" clId="{BE3DB96E-D28C-4614-848E-05EAB5427A73}" dt="2022-04-04T17:07:21.083" v="12062" actId="478"/>
          <ac:grpSpMkLst>
            <pc:docMk/>
            <pc:sldMk cId="2957196686" sldId="308"/>
            <ac:grpSpMk id="31" creationId="{14519B22-B335-4A5B-8D5B-1EA038372065}"/>
          </ac:grpSpMkLst>
        </pc:grpChg>
        <pc:grpChg chg="del">
          <ac:chgData name="Wei Wen Toh" userId="9953dc32-c86b-4873-910d-94413ba6dd90" providerId="ADAL" clId="{BE3DB96E-D28C-4614-848E-05EAB5427A73}" dt="2022-04-04T17:07:15.119" v="12054" actId="478"/>
          <ac:grpSpMkLst>
            <pc:docMk/>
            <pc:sldMk cId="2957196686" sldId="308"/>
            <ac:grpSpMk id="1209" creationId="{00000000-0000-0000-0000-000000000000}"/>
          </ac:grpSpMkLst>
        </pc:grpChg>
        <pc:grpChg chg="del">
          <ac:chgData name="Wei Wen Toh" userId="9953dc32-c86b-4873-910d-94413ba6dd90" providerId="ADAL" clId="{BE3DB96E-D28C-4614-848E-05EAB5427A73}" dt="2022-04-04T17:07:20.051" v="12061" actId="478"/>
          <ac:grpSpMkLst>
            <pc:docMk/>
            <pc:sldMk cId="2957196686" sldId="308"/>
            <ac:grpSpMk id="1219" creationId="{00000000-0000-0000-0000-000000000000}"/>
          </ac:grpSpMkLst>
        </pc:grpChg>
        <pc:grpChg chg="del mod">
          <ac:chgData name="Wei Wen Toh" userId="9953dc32-c86b-4873-910d-94413ba6dd90" providerId="ADAL" clId="{BE3DB96E-D28C-4614-848E-05EAB5427A73}" dt="2022-04-04T17:07:16.094" v="12056" actId="478"/>
          <ac:grpSpMkLst>
            <pc:docMk/>
            <pc:sldMk cId="2957196686" sldId="308"/>
            <ac:grpSpMk id="1230" creationId="{00000000-0000-0000-0000-000000000000}"/>
          </ac:grpSpMkLst>
        </pc:grpChg>
        <pc:picChg chg="add del mod">
          <ac:chgData name="Wei Wen Toh" userId="9953dc32-c86b-4873-910d-94413ba6dd90" providerId="ADAL" clId="{BE3DB96E-D28C-4614-848E-05EAB5427A73}" dt="2022-04-04T17:07:13.274" v="12053" actId="21"/>
          <ac:picMkLst>
            <pc:docMk/>
            <pc:sldMk cId="2957196686" sldId="308"/>
            <ac:picMk id="37" creationId="{A7F43E59-78B0-4731-BD18-66AEC19E381B}"/>
          </ac:picMkLst>
        </pc:picChg>
        <pc:picChg chg="add del mod">
          <ac:chgData name="Wei Wen Toh" userId="9953dc32-c86b-4873-910d-94413ba6dd90" providerId="ADAL" clId="{BE3DB96E-D28C-4614-848E-05EAB5427A73}" dt="2022-04-04T17:27:50.262" v="12875" actId="478"/>
          <ac:picMkLst>
            <pc:docMk/>
            <pc:sldMk cId="2957196686" sldId="308"/>
            <ac:picMk id="38" creationId="{FBF23A1D-14E0-4F99-81A1-DD1A7F895B0E}"/>
          </ac:picMkLst>
        </pc:picChg>
        <pc:picChg chg="add del">
          <ac:chgData name="Wei Wen Toh" userId="9953dc32-c86b-4873-910d-94413ba6dd90" providerId="ADAL" clId="{BE3DB96E-D28C-4614-848E-05EAB5427A73}" dt="2022-03-25T09:38:19.972" v="3377"/>
          <ac:picMkLst>
            <pc:docMk/>
            <pc:sldMk cId="2957196686" sldId="308"/>
            <ac:picMk id="4098" creationId="{82F8936C-5F11-4E73-A953-4BA31A1FA00E}"/>
          </ac:picMkLst>
        </pc:picChg>
        <pc:picChg chg="add mod">
          <ac:chgData name="Wei Wen Toh" userId="9953dc32-c86b-4873-910d-94413ba6dd90" providerId="ADAL" clId="{BE3DB96E-D28C-4614-848E-05EAB5427A73}" dt="2022-04-04T19:51:52.276" v="16440" actId="1076"/>
          <ac:picMkLst>
            <pc:docMk/>
            <pc:sldMk cId="2957196686" sldId="308"/>
            <ac:picMk id="4098" creationId="{EBC6E6F0-A984-4907-A572-C809AA090266}"/>
          </ac:picMkLst>
        </pc:picChg>
        <pc:picChg chg="add del mod">
          <ac:chgData name="Wei Wen Toh" userId="9953dc32-c86b-4873-910d-94413ba6dd90" providerId="ADAL" clId="{BE3DB96E-D28C-4614-848E-05EAB5427A73}" dt="2022-03-25T09:44:16.751" v="3420" actId="21"/>
          <ac:picMkLst>
            <pc:docMk/>
            <pc:sldMk cId="2957196686" sldId="308"/>
            <ac:picMk id="4100" creationId="{353B28D5-67F7-49E4-9EBA-DF0B99A240A7}"/>
          </ac:picMkLst>
        </pc:picChg>
        <pc:cxnChg chg="add del mod">
          <ac:chgData name="Wei Wen Toh" userId="9953dc32-c86b-4873-910d-94413ba6dd90" providerId="ADAL" clId="{BE3DB96E-D28C-4614-848E-05EAB5427A73}" dt="2022-04-07T04:24:35.270" v="22471" actId="478"/>
          <ac:cxnSpMkLst>
            <pc:docMk/>
            <pc:sldMk cId="2957196686" sldId="308"/>
            <ac:cxnSpMk id="42" creationId="{6D9DC8FA-472E-40C5-BDB1-252902B72419}"/>
          </ac:cxnSpMkLst>
        </pc:cxnChg>
        <pc:cxnChg chg="add del mod">
          <ac:chgData name="Wei Wen Toh" userId="9953dc32-c86b-4873-910d-94413ba6dd90" providerId="ADAL" clId="{BE3DB96E-D28C-4614-848E-05EAB5427A73}" dt="2022-04-04T17:40:00" v="13506"/>
          <ac:cxnSpMkLst>
            <pc:docMk/>
            <pc:sldMk cId="2957196686" sldId="308"/>
            <ac:cxnSpMk id="45" creationId="{CAF4BC24-3459-4831-9BF8-33B4D302A9BB}"/>
          </ac:cxnSpMkLst>
        </pc:cxnChg>
        <pc:cxnChg chg="add del mod">
          <ac:chgData name="Wei Wen Toh" userId="9953dc32-c86b-4873-910d-94413ba6dd90" providerId="ADAL" clId="{BE3DB96E-D28C-4614-848E-05EAB5427A73}" dt="2022-04-07T04:24:36.544" v="22472" actId="478"/>
          <ac:cxnSpMkLst>
            <pc:docMk/>
            <pc:sldMk cId="2957196686" sldId="308"/>
            <ac:cxnSpMk id="46" creationId="{081CB390-7FAB-48BD-959F-3F595382ED60}"/>
          </ac:cxnSpMkLst>
        </pc:cxnChg>
      </pc:sldChg>
      <pc:sldChg chg="modSp mod">
        <pc:chgData name="Wei Wen Toh" userId="9953dc32-c86b-4873-910d-94413ba6dd90" providerId="ADAL" clId="{BE3DB96E-D28C-4614-848E-05EAB5427A73}" dt="2022-03-21T16:44:54.621" v="3200"/>
        <pc:sldMkLst>
          <pc:docMk/>
          <pc:sldMk cId="774130739" sldId="309"/>
        </pc:sldMkLst>
        <pc:spChg chg="mod">
          <ac:chgData name="Wei Wen Toh" userId="9953dc32-c86b-4873-910d-94413ba6dd90" providerId="ADAL" clId="{BE3DB96E-D28C-4614-848E-05EAB5427A73}" dt="2022-03-21T16:44:54.621" v="3200"/>
          <ac:spMkLst>
            <pc:docMk/>
            <pc:sldMk cId="774130739" sldId="309"/>
            <ac:spMk id="694" creationId="{00000000-0000-0000-0000-000000000000}"/>
          </ac:spMkLst>
        </pc:spChg>
      </pc:sldChg>
      <pc:sldChg chg="modSp mod">
        <pc:chgData name="Wei Wen Toh" userId="9953dc32-c86b-4873-910d-94413ba6dd90" providerId="ADAL" clId="{BE3DB96E-D28C-4614-848E-05EAB5427A73}" dt="2022-03-21T16:45:00.068" v="3203"/>
        <pc:sldMkLst>
          <pc:docMk/>
          <pc:sldMk cId="965234487" sldId="310"/>
        </pc:sldMkLst>
        <pc:spChg chg="mod">
          <ac:chgData name="Wei Wen Toh" userId="9953dc32-c86b-4873-910d-94413ba6dd90" providerId="ADAL" clId="{BE3DB96E-D28C-4614-848E-05EAB5427A73}" dt="2022-03-21T16:45:00.068" v="3203"/>
          <ac:spMkLst>
            <pc:docMk/>
            <pc:sldMk cId="965234487" sldId="310"/>
            <ac:spMk id="694" creationId="{00000000-0000-0000-0000-000000000000}"/>
          </ac:spMkLst>
        </pc:spChg>
      </pc:sldChg>
      <pc:sldChg chg="modSp mod">
        <pc:chgData name="Wei Wen Toh" userId="9953dc32-c86b-4873-910d-94413ba6dd90" providerId="ADAL" clId="{BE3DB96E-D28C-4614-848E-05EAB5427A73}" dt="2022-03-21T16:45:15.015" v="3209"/>
        <pc:sldMkLst>
          <pc:docMk/>
          <pc:sldMk cId="3905325342" sldId="311"/>
        </pc:sldMkLst>
        <pc:spChg chg="mod">
          <ac:chgData name="Wei Wen Toh" userId="9953dc32-c86b-4873-910d-94413ba6dd90" providerId="ADAL" clId="{BE3DB96E-D28C-4614-848E-05EAB5427A73}" dt="2022-03-21T16:45:15.015" v="3209"/>
          <ac:spMkLst>
            <pc:docMk/>
            <pc:sldMk cId="3905325342" sldId="311"/>
            <ac:spMk id="694" creationId="{00000000-0000-0000-0000-000000000000}"/>
          </ac:spMkLst>
        </pc:spChg>
      </pc:sldChg>
      <pc:sldChg chg="modSp mod">
        <pc:chgData name="Wei Wen Toh" userId="9953dc32-c86b-4873-910d-94413ba6dd90" providerId="ADAL" clId="{BE3DB96E-D28C-4614-848E-05EAB5427A73}" dt="2022-03-21T16:45:21.407" v="3212"/>
        <pc:sldMkLst>
          <pc:docMk/>
          <pc:sldMk cId="1834504626" sldId="312"/>
        </pc:sldMkLst>
        <pc:spChg chg="mod">
          <ac:chgData name="Wei Wen Toh" userId="9953dc32-c86b-4873-910d-94413ba6dd90" providerId="ADAL" clId="{BE3DB96E-D28C-4614-848E-05EAB5427A73}" dt="2022-03-21T16:45:21.407" v="3212"/>
          <ac:spMkLst>
            <pc:docMk/>
            <pc:sldMk cId="1834504626" sldId="312"/>
            <ac:spMk id="694" creationId="{00000000-0000-0000-0000-000000000000}"/>
          </ac:spMkLst>
        </pc:spChg>
      </pc:sldChg>
      <pc:sldChg chg="modSp mod">
        <pc:chgData name="Wei Wen Toh" userId="9953dc32-c86b-4873-910d-94413ba6dd90" providerId="ADAL" clId="{BE3DB96E-D28C-4614-848E-05EAB5427A73}" dt="2022-03-21T16:45:07.108" v="3206"/>
        <pc:sldMkLst>
          <pc:docMk/>
          <pc:sldMk cId="3008163352" sldId="313"/>
        </pc:sldMkLst>
        <pc:spChg chg="mod">
          <ac:chgData name="Wei Wen Toh" userId="9953dc32-c86b-4873-910d-94413ba6dd90" providerId="ADAL" clId="{BE3DB96E-D28C-4614-848E-05EAB5427A73}" dt="2022-03-21T16:45:07.108" v="3206"/>
          <ac:spMkLst>
            <pc:docMk/>
            <pc:sldMk cId="3008163352" sldId="313"/>
            <ac:spMk id="441" creationId="{00000000-0000-0000-0000-000000000000}"/>
          </ac:spMkLst>
        </pc:spChg>
      </pc:sldChg>
      <pc:sldChg chg="addSp delSp modSp add mod modNotesTx">
        <pc:chgData name="Wei Wen Toh" userId="9953dc32-c86b-4873-910d-94413ba6dd90" providerId="ADAL" clId="{BE3DB96E-D28C-4614-848E-05EAB5427A73}" dt="2022-03-21T16:02:23.904" v="2931"/>
        <pc:sldMkLst>
          <pc:docMk/>
          <pc:sldMk cId="94842994" sldId="314"/>
        </pc:sldMkLst>
        <pc:spChg chg="del mod">
          <ac:chgData name="Wei Wen Toh" userId="9953dc32-c86b-4873-910d-94413ba6dd90" providerId="ADAL" clId="{BE3DB96E-D28C-4614-848E-05EAB5427A73}" dt="2022-03-21T15:56:56.662" v="2926" actId="478"/>
          <ac:spMkLst>
            <pc:docMk/>
            <pc:sldMk cId="94842994" sldId="314"/>
            <ac:spMk id="12" creationId="{70E8DDBD-FB07-4232-9178-77FA40ACA0D8}"/>
          </ac:spMkLst>
        </pc:spChg>
        <pc:spChg chg="del">
          <ac:chgData name="Wei Wen Toh" userId="9953dc32-c86b-4873-910d-94413ba6dd90" providerId="ADAL" clId="{BE3DB96E-D28C-4614-848E-05EAB5427A73}" dt="2022-03-21T15:56:33.657" v="2906" actId="478"/>
          <ac:spMkLst>
            <pc:docMk/>
            <pc:sldMk cId="94842994" sldId="314"/>
            <ac:spMk id="13" creationId="{9E7B5773-F26A-4DEB-80B9-336BEE3C6699}"/>
          </ac:spMkLst>
        </pc:spChg>
        <pc:spChg chg="del">
          <ac:chgData name="Wei Wen Toh" userId="9953dc32-c86b-4873-910d-94413ba6dd90" providerId="ADAL" clId="{BE3DB96E-D28C-4614-848E-05EAB5427A73}" dt="2022-03-21T15:56:38.416" v="2911" actId="478"/>
          <ac:spMkLst>
            <pc:docMk/>
            <pc:sldMk cId="94842994" sldId="314"/>
            <ac:spMk id="14" creationId="{55DBBF73-1E47-4047-B7BD-5623D72B2862}"/>
          </ac:spMkLst>
        </pc:spChg>
        <pc:spChg chg="del mod">
          <ac:chgData name="Wei Wen Toh" userId="9953dc32-c86b-4873-910d-94413ba6dd90" providerId="ADAL" clId="{BE3DB96E-D28C-4614-848E-05EAB5427A73}" dt="2022-03-21T15:56:37.696" v="2910" actId="478"/>
          <ac:spMkLst>
            <pc:docMk/>
            <pc:sldMk cId="94842994" sldId="314"/>
            <ac:spMk id="15" creationId="{275389AC-E394-42E2-AEEC-8FBF442E2524}"/>
          </ac:spMkLst>
        </pc:spChg>
        <pc:spChg chg="del">
          <ac:chgData name="Wei Wen Toh" userId="9953dc32-c86b-4873-910d-94413ba6dd90" providerId="ADAL" clId="{BE3DB96E-D28C-4614-848E-05EAB5427A73}" dt="2022-03-21T15:56:35.296" v="2908" actId="478"/>
          <ac:spMkLst>
            <pc:docMk/>
            <pc:sldMk cId="94842994" sldId="314"/>
            <ac:spMk id="16" creationId="{686EA29F-DF66-4AF5-B7C4-D1A8D64A8213}"/>
          </ac:spMkLst>
        </pc:spChg>
        <pc:spChg chg="del mod">
          <ac:chgData name="Wei Wen Toh" userId="9953dc32-c86b-4873-910d-94413ba6dd90" providerId="ADAL" clId="{BE3DB96E-D28C-4614-848E-05EAB5427A73}" dt="2022-03-21T15:56:41.818" v="2915" actId="478"/>
          <ac:spMkLst>
            <pc:docMk/>
            <pc:sldMk cId="94842994" sldId="314"/>
            <ac:spMk id="17" creationId="{C84CA681-947D-44CC-995A-66DEE408694E}"/>
          </ac:spMkLst>
        </pc:spChg>
        <pc:spChg chg="del">
          <ac:chgData name="Wei Wen Toh" userId="9953dc32-c86b-4873-910d-94413ba6dd90" providerId="ADAL" clId="{BE3DB96E-D28C-4614-848E-05EAB5427A73}" dt="2022-03-21T15:56:40.198" v="2913" actId="478"/>
          <ac:spMkLst>
            <pc:docMk/>
            <pc:sldMk cId="94842994" sldId="314"/>
            <ac:spMk id="18" creationId="{7888C657-BD38-41A1-99AE-C801823E7BC4}"/>
          </ac:spMkLst>
        </pc:spChg>
        <pc:spChg chg="del mod">
          <ac:chgData name="Wei Wen Toh" userId="9953dc32-c86b-4873-910d-94413ba6dd90" providerId="ADAL" clId="{BE3DB96E-D28C-4614-848E-05EAB5427A73}" dt="2022-03-21T15:56:45.239" v="2918" actId="478"/>
          <ac:spMkLst>
            <pc:docMk/>
            <pc:sldMk cId="94842994" sldId="314"/>
            <ac:spMk id="19" creationId="{89389035-4E31-416F-A71C-CC0C3AA54C70}"/>
          </ac:spMkLst>
        </pc:spChg>
        <pc:spChg chg="del">
          <ac:chgData name="Wei Wen Toh" userId="9953dc32-c86b-4873-910d-94413ba6dd90" providerId="ADAL" clId="{BE3DB96E-D28C-4614-848E-05EAB5427A73}" dt="2022-03-21T15:56:43.292" v="2917" actId="478"/>
          <ac:spMkLst>
            <pc:docMk/>
            <pc:sldMk cId="94842994" sldId="314"/>
            <ac:spMk id="20" creationId="{FC34F87B-DAD9-45C4-8240-C312335BF1CE}"/>
          </ac:spMkLst>
        </pc:spChg>
        <pc:spChg chg="del mod">
          <ac:chgData name="Wei Wen Toh" userId="9953dc32-c86b-4873-910d-94413ba6dd90" providerId="ADAL" clId="{BE3DB96E-D28C-4614-848E-05EAB5427A73}" dt="2022-03-21T15:56:47.737" v="2921" actId="478"/>
          <ac:spMkLst>
            <pc:docMk/>
            <pc:sldMk cId="94842994" sldId="314"/>
            <ac:spMk id="21" creationId="{BCA7D360-E990-4645-A48E-1E07F2368137}"/>
          </ac:spMkLst>
        </pc:spChg>
        <pc:spChg chg="del">
          <ac:chgData name="Wei Wen Toh" userId="9953dc32-c86b-4873-910d-94413ba6dd90" providerId="ADAL" clId="{BE3DB96E-D28C-4614-848E-05EAB5427A73}" dt="2022-03-21T15:56:46.062" v="2919" actId="478"/>
          <ac:spMkLst>
            <pc:docMk/>
            <pc:sldMk cId="94842994" sldId="314"/>
            <ac:spMk id="22" creationId="{5867ABDD-3F72-4AD0-827D-034A7AABFDB7}"/>
          </ac:spMkLst>
        </pc:spChg>
        <pc:spChg chg="del">
          <ac:chgData name="Wei Wen Toh" userId="9953dc32-c86b-4873-910d-94413ba6dd90" providerId="ADAL" clId="{BE3DB96E-D28C-4614-848E-05EAB5427A73}" dt="2022-03-21T15:56:52.372" v="2923" actId="478"/>
          <ac:spMkLst>
            <pc:docMk/>
            <pc:sldMk cId="94842994" sldId="314"/>
            <ac:spMk id="27" creationId="{981DFD87-263B-4007-B14F-5D80DCAA4DCC}"/>
          </ac:spMkLst>
        </pc:spChg>
        <pc:spChg chg="del">
          <ac:chgData name="Wei Wen Toh" userId="9953dc32-c86b-4873-910d-94413ba6dd90" providerId="ADAL" clId="{BE3DB96E-D28C-4614-848E-05EAB5427A73}" dt="2022-03-21T15:56:54.674" v="2924" actId="478"/>
          <ac:spMkLst>
            <pc:docMk/>
            <pc:sldMk cId="94842994" sldId="314"/>
            <ac:spMk id="28" creationId="{04B42302-3361-47ED-8BE6-B0F9AB3571A9}"/>
          </ac:spMkLst>
        </pc:spChg>
        <pc:spChg chg="del">
          <ac:chgData name="Wei Wen Toh" userId="9953dc32-c86b-4873-910d-94413ba6dd90" providerId="ADAL" clId="{BE3DB96E-D28C-4614-848E-05EAB5427A73}" dt="2022-03-21T15:56:54.674" v="2924" actId="478"/>
          <ac:spMkLst>
            <pc:docMk/>
            <pc:sldMk cId="94842994" sldId="314"/>
            <ac:spMk id="29" creationId="{28F15C59-5B00-4AB2-8C3C-ABE4958B96E2}"/>
          </ac:spMkLst>
        </pc:spChg>
        <pc:spChg chg="del">
          <ac:chgData name="Wei Wen Toh" userId="9953dc32-c86b-4873-910d-94413ba6dd90" providerId="ADAL" clId="{BE3DB96E-D28C-4614-848E-05EAB5427A73}" dt="2022-03-21T15:56:54.674" v="2924" actId="478"/>
          <ac:spMkLst>
            <pc:docMk/>
            <pc:sldMk cId="94842994" sldId="314"/>
            <ac:spMk id="30" creationId="{6A83C4E0-BC0A-471E-8846-AAE66A0AC13B}"/>
          </ac:spMkLst>
        </pc:spChg>
        <pc:spChg chg="del">
          <ac:chgData name="Wei Wen Toh" userId="9953dc32-c86b-4873-910d-94413ba6dd90" providerId="ADAL" clId="{BE3DB96E-D28C-4614-848E-05EAB5427A73}" dt="2022-03-21T15:56:54.674" v="2924" actId="478"/>
          <ac:spMkLst>
            <pc:docMk/>
            <pc:sldMk cId="94842994" sldId="314"/>
            <ac:spMk id="31" creationId="{561EBCC6-EF3E-466E-A3B1-7E4F15B15BD4}"/>
          </ac:spMkLst>
        </pc:spChg>
        <pc:spChg chg="del">
          <ac:chgData name="Wei Wen Toh" userId="9953dc32-c86b-4873-910d-94413ba6dd90" providerId="ADAL" clId="{BE3DB96E-D28C-4614-848E-05EAB5427A73}" dt="2022-03-21T15:56:54.674" v="2924" actId="478"/>
          <ac:spMkLst>
            <pc:docMk/>
            <pc:sldMk cId="94842994" sldId="314"/>
            <ac:spMk id="32" creationId="{8A791B37-7084-4A72-8A9D-451DEC87D56A}"/>
          </ac:spMkLst>
        </pc:spChg>
        <pc:spChg chg="del">
          <ac:chgData name="Wei Wen Toh" userId="9953dc32-c86b-4873-910d-94413ba6dd90" providerId="ADAL" clId="{BE3DB96E-D28C-4614-848E-05EAB5427A73}" dt="2022-03-21T15:56:54.674" v="2924" actId="478"/>
          <ac:spMkLst>
            <pc:docMk/>
            <pc:sldMk cId="94842994" sldId="314"/>
            <ac:spMk id="33" creationId="{4DC18B39-7370-411A-B901-C73059CA6D46}"/>
          </ac:spMkLst>
        </pc:spChg>
        <pc:spChg chg="del">
          <ac:chgData name="Wei Wen Toh" userId="9953dc32-c86b-4873-910d-94413ba6dd90" providerId="ADAL" clId="{BE3DB96E-D28C-4614-848E-05EAB5427A73}" dt="2022-03-21T15:56:51.156" v="2922" actId="478"/>
          <ac:spMkLst>
            <pc:docMk/>
            <pc:sldMk cId="94842994" sldId="314"/>
            <ac:spMk id="34" creationId="{9E97FF6D-4DDA-4FD9-943C-EB64BA78E003}"/>
          </ac:spMkLst>
        </pc:spChg>
        <pc:spChg chg="del">
          <ac:chgData name="Wei Wen Toh" userId="9953dc32-c86b-4873-910d-94413ba6dd90" providerId="ADAL" clId="{BE3DB96E-D28C-4614-848E-05EAB5427A73}" dt="2022-03-21T15:56:54.674" v="2924" actId="478"/>
          <ac:spMkLst>
            <pc:docMk/>
            <pc:sldMk cId="94842994" sldId="314"/>
            <ac:spMk id="35" creationId="{EBE6E934-A4F6-4A24-BAA3-39150363D88D}"/>
          </ac:spMkLst>
        </pc:spChg>
        <pc:spChg chg="del">
          <ac:chgData name="Wei Wen Toh" userId="9953dc32-c86b-4873-910d-94413ba6dd90" providerId="ADAL" clId="{BE3DB96E-D28C-4614-848E-05EAB5427A73}" dt="2022-03-21T15:56:54.674" v="2924" actId="478"/>
          <ac:spMkLst>
            <pc:docMk/>
            <pc:sldMk cId="94842994" sldId="314"/>
            <ac:spMk id="36" creationId="{D90CC0B6-3347-4DD0-BC61-53AF75E6096B}"/>
          </ac:spMkLst>
        </pc:spChg>
        <pc:spChg chg="del">
          <ac:chgData name="Wei Wen Toh" userId="9953dc32-c86b-4873-910d-94413ba6dd90" providerId="ADAL" clId="{BE3DB96E-D28C-4614-848E-05EAB5427A73}" dt="2022-03-21T15:56:51.156" v="2922" actId="478"/>
          <ac:spMkLst>
            <pc:docMk/>
            <pc:sldMk cId="94842994" sldId="314"/>
            <ac:spMk id="37" creationId="{295FBE16-DFEA-4C15-906C-1302F65066B4}"/>
          </ac:spMkLst>
        </pc:spChg>
        <pc:spChg chg="del">
          <ac:chgData name="Wei Wen Toh" userId="9953dc32-c86b-4873-910d-94413ba6dd90" providerId="ADAL" clId="{BE3DB96E-D28C-4614-848E-05EAB5427A73}" dt="2022-03-21T15:56:54.674" v="2924" actId="478"/>
          <ac:spMkLst>
            <pc:docMk/>
            <pc:sldMk cId="94842994" sldId="314"/>
            <ac:spMk id="38" creationId="{04C0FD4C-9C93-4C25-AA08-8629A6B17413}"/>
          </ac:spMkLst>
        </pc:spChg>
        <pc:picChg chg="del">
          <ac:chgData name="Wei Wen Toh" userId="9953dc32-c86b-4873-910d-94413ba6dd90" providerId="ADAL" clId="{BE3DB96E-D28C-4614-848E-05EAB5427A73}" dt="2022-03-21T15:56:34.570" v="2907" actId="478"/>
          <ac:picMkLst>
            <pc:docMk/>
            <pc:sldMk cId="94842994" sldId="314"/>
            <ac:picMk id="8" creationId="{40102DB3-4490-4375-8012-51851CA76FB4}"/>
          </ac:picMkLst>
        </pc:picChg>
        <pc:picChg chg="add">
          <ac:chgData name="Wei Wen Toh" userId="9953dc32-c86b-4873-910d-94413ba6dd90" providerId="ADAL" clId="{BE3DB96E-D28C-4614-848E-05EAB5427A73}" dt="2022-03-21T15:57:00.063" v="2927"/>
          <ac:picMkLst>
            <pc:docMk/>
            <pc:sldMk cId="94842994" sldId="314"/>
            <ac:picMk id="1026" creationId="{06866E13-D0D9-473A-A813-D885C2556027}"/>
          </ac:picMkLst>
        </pc:picChg>
      </pc:sldChg>
      <pc:sldChg chg="addSp delSp add">
        <pc:chgData name="Wei Wen Toh" userId="9953dc32-c86b-4873-910d-94413ba6dd90" providerId="ADAL" clId="{BE3DB96E-D28C-4614-848E-05EAB5427A73}" dt="2022-03-21T16:00:17.094" v="2930"/>
        <pc:sldMkLst>
          <pc:docMk/>
          <pc:sldMk cId="3771848989" sldId="315"/>
        </pc:sldMkLst>
        <pc:picChg chg="del">
          <ac:chgData name="Wei Wen Toh" userId="9953dc32-c86b-4873-910d-94413ba6dd90" providerId="ADAL" clId="{BE3DB96E-D28C-4614-848E-05EAB5427A73}" dt="2022-03-21T16:00:15.782" v="2929" actId="478"/>
          <ac:picMkLst>
            <pc:docMk/>
            <pc:sldMk cId="3771848989" sldId="315"/>
            <ac:picMk id="1026" creationId="{06866E13-D0D9-473A-A813-D885C2556027}"/>
          </ac:picMkLst>
        </pc:picChg>
        <pc:picChg chg="add">
          <ac:chgData name="Wei Wen Toh" userId="9953dc32-c86b-4873-910d-94413ba6dd90" providerId="ADAL" clId="{BE3DB96E-D28C-4614-848E-05EAB5427A73}" dt="2022-03-21T16:00:17.094" v="2930"/>
          <ac:picMkLst>
            <pc:docMk/>
            <pc:sldMk cId="3771848989" sldId="315"/>
            <ac:picMk id="2050" creationId="{2184F28A-8599-47CE-BCBE-161200B3815F}"/>
          </ac:picMkLst>
        </pc:picChg>
      </pc:sldChg>
      <pc:sldChg chg="addSp delSp modSp add mod ord modAnim modNotesTx">
        <pc:chgData name="Wei Wen Toh" userId="9953dc32-c86b-4873-910d-94413ba6dd90" providerId="ADAL" clId="{BE3DB96E-D28C-4614-848E-05EAB5427A73}" dt="2022-04-05T07:57:54.549" v="19158" actId="20577"/>
        <pc:sldMkLst>
          <pc:docMk/>
          <pc:sldMk cId="863787036" sldId="316"/>
        </pc:sldMkLst>
        <pc:spChg chg="add mod">
          <ac:chgData name="Wei Wen Toh" userId="9953dc32-c86b-4873-910d-94413ba6dd90" providerId="ADAL" clId="{BE3DB96E-D28C-4614-848E-05EAB5427A73}" dt="2022-04-05T07:35:18.248" v="18924" actId="207"/>
          <ac:spMkLst>
            <pc:docMk/>
            <pc:sldMk cId="863787036" sldId="316"/>
            <ac:spMk id="2" creationId="{A71E518C-E1D4-428E-8234-6B1BC43776B0}"/>
          </ac:spMkLst>
        </pc:spChg>
        <pc:picChg chg="mod">
          <ac:chgData name="Wei Wen Toh" userId="9953dc32-c86b-4873-910d-94413ba6dd90" providerId="ADAL" clId="{BE3DB96E-D28C-4614-848E-05EAB5427A73}" dt="2022-04-05T07:32:56.219" v="18897" actId="1076"/>
          <ac:picMkLst>
            <pc:docMk/>
            <pc:sldMk cId="863787036" sldId="316"/>
            <ac:picMk id="7" creationId="{F6C6A410-9CC8-4125-8737-384761DEFC1C}"/>
          </ac:picMkLst>
        </pc:picChg>
        <pc:picChg chg="del">
          <ac:chgData name="Wei Wen Toh" userId="9953dc32-c86b-4873-910d-94413ba6dd90" providerId="ADAL" clId="{BE3DB96E-D28C-4614-848E-05EAB5427A73}" dt="2022-03-21T16:04:49.178" v="2933" actId="478"/>
          <ac:picMkLst>
            <pc:docMk/>
            <pc:sldMk cId="863787036" sldId="316"/>
            <ac:picMk id="2050" creationId="{2184F28A-8599-47CE-BCBE-161200B3815F}"/>
          </ac:picMkLst>
        </pc:picChg>
        <pc:picChg chg="add">
          <ac:chgData name="Wei Wen Toh" userId="9953dc32-c86b-4873-910d-94413ba6dd90" providerId="ADAL" clId="{BE3DB96E-D28C-4614-848E-05EAB5427A73}" dt="2022-03-21T16:04:51.962" v="2934"/>
          <ac:picMkLst>
            <pc:docMk/>
            <pc:sldMk cId="863787036" sldId="316"/>
            <ac:picMk id="3074" creationId="{84E94DED-5A11-4E66-9ADF-B360FD748DF6}"/>
          </ac:picMkLst>
        </pc:picChg>
        <pc:cxnChg chg="add mod">
          <ac:chgData name="Wei Wen Toh" userId="9953dc32-c86b-4873-910d-94413ba6dd90" providerId="ADAL" clId="{BE3DB96E-D28C-4614-848E-05EAB5427A73}" dt="2022-04-05T07:34:12.981" v="18908" actId="1582"/>
          <ac:cxnSpMkLst>
            <pc:docMk/>
            <pc:sldMk cId="863787036" sldId="316"/>
            <ac:cxnSpMk id="4" creationId="{5C146F27-0238-4830-A58D-7A3E910543C3}"/>
          </ac:cxnSpMkLst>
        </pc:cxnChg>
        <pc:cxnChg chg="add mod">
          <ac:chgData name="Wei Wen Toh" userId="9953dc32-c86b-4873-910d-94413ba6dd90" providerId="ADAL" clId="{BE3DB96E-D28C-4614-848E-05EAB5427A73}" dt="2022-04-05T07:33:55.616" v="18906" actId="1582"/>
          <ac:cxnSpMkLst>
            <pc:docMk/>
            <pc:sldMk cId="863787036" sldId="316"/>
            <ac:cxnSpMk id="6" creationId="{FB0CD848-5948-40F9-BC7C-A494522E676F}"/>
          </ac:cxnSpMkLst>
        </pc:cxnChg>
      </pc:sldChg>
      <pc:sldChg chg="addSp delSp modSp add mod ord modNotesTx">
        <pc:chgData name="Wei Wen Toh" userId="9953dc32-c86b-4873-910d-94413ba6dd90" providerId="ADAL" clId="{BE3DB96E-D28C-4614-848E-05EAB5427A73}" dt="2022-04-05T07:37:08.164" v="18971" actId="1076"/>
        <pc:sldMkLst>
          <pc:docMk/>
          <pc:sldMk cId="3287242901" sldId="317"/>
        </pc:sldMkLst>
        <pc:spChg chg="add mod">
          <ac:chgData name="Wei Wen Toh" userId="9953dc32-c86b-4873-910d-94413ba6dd90" providerId="ADAL" clId="{BE3DB96E-D28C-4614-848E-05EAB5427A73}" dt="2022-04-05T07:16:40.197" v="17738" actId="20577"/>
          <ac:spMkLst>
            <pc:docMk/>
            <pc:sldMk cId="3287242901" sldId="317"/>
            <ac:spMk id="4" creationId="{438F3AEF-663E-4476-82E6-01D3BE07D8CF}"/>
          </ac:spMkLst>
        </pc:spChg>
        <pc:picChg chg="mod">
          <ac:chgData name="Wei Wen Toh" userId="9953dc32-c86b-4873-910d-94413ba6dd90" providerId="ADAL" clId="{BE3DB96E-D28C-4614-848E-05EAB5427A73}" dt="2022-04-05T07:37:08.164" v="18971" actId="1076"/>
          <ac:picMkLst>
            <pc:docMk/>
            <pc:sldMk cId="3287242901" sldId="317"/>
            <ac:picMk id="3" creationId="{4C8EAEE7-6C32-4B3B-B760-5ACA06787455}"/>
          </ac:picMkLst>
        </pc:picChg>
        <pc:picChg chg="del">
          <ac:chgData name="Wei Wen Toh" userId="9953dc32-c86b-4873-910d-94413ba6dd90" providerId="ADAL" clId="{BE3DB96E-D28C-4614-848E-05EAB5427A73}" dt="2022-03-21T16:06:24.706" v="2937" actId="478"/>
          <ac:picMkLst>
            <pc:docMk/>
            <pc:sldMk cId="3287242901" sldId="317"/>
            <ac:picMk id="3074" creationId="{84E94DED-5A11-4E66-9ADF-B360FD748DF6}"/>
          </ac:picMkLst>
        </pc:picChg>
        <pc:picChg chg="add">
          <ac:chgData name="Wei Wen Toh" userId="9953dc32-c86b-4873-910d-94413ba6dd90" providerId="ADAL" clId="{BE3DB96E-D28C-4614-848E-05EAB5427A73}" dt="2022-03-21T16:06:26.321" v="2938"/>
          <ac:picMkLst>
            <pc:docMk/>
            <pc:sldMk cId="3287242901" sldId="317"/>
            <ac:picMk id="4098" creationId="{EE9C2FB3-9B67-4633-84B7-11C4C8BE7236}"/>
          </ac:picMkLst>
        </pc:picChg>
        <pc:inkChg chg="add del">
          <ac:chgData name="Wei Wen Toh" userId="9953dc32-c86b-4873-910d-94413ba6dd90" providerId="ADAL" clId="{BE3DB96E-D28C-4614-848E-05EAB5427A73}" dt="2022-03-21T16:37:25.150" v="3120" actId="9405"/>
          <ac:inkMkLst>
            <pc:docMk/>
            <pc:sldMk cId="3287242901" sldId="317"/>
            <ac:inkMk id="2" creationId="{61401AB4-DEFE-429E-811E-E8E02C8E944D}"/>
          </ac:inkMkLst>
        </pc:inkChg>
      </pc:sldChg>
      <pc:sldChg chg="addSp delSp modSp add del mod ord modNotesTx">
        <pc:chgData name="Wei Wen Toh" userId="9953dc32-c86b-4873-910d-94413ba6dd90" providerId="ADAL" clId="{BE3DB96E-D28C-4614-848E-05EAB5427A73}" dt="2022-04-05T07:14:46.383" v="17643" actId="2696"/>
        <pc:sldMkLst>
          <pc:docMk/>
          <pc:sldMk cId="1026154497" sldId="318"/>
        </pc:sldMkLst>
        <pc:spChg chg="mod">
          <ac:chgData name="Wei Wen Toh" userId="9953dc32-c86b-4873-910d-94413ba6dd90" providerId="ADAL" clId="{BE3DB96E-D28C-4614-848E-05EAB5427A73}" dt="2022-03-21T16:37:37.246" v="3141" actId="20577"/>
          <ac:spMkLst>
            <pc:docMk/>
            <pc:sldMk cId="1026154497" sldId="318"/>
            <ac:spMk id="5" creationId="{1C0D27C2-1C34-4DB5-A4B5-630FDB94600F}"/>
          </ac:spMkLst>
        </pc:spChg>
        <pc:picChg chg="mod">
          <ac:chgData name="Wei Wen Toh" userId="9953dc32-c86b-4873-910d-94413ba6dd90" providerId="ADAL" clId="{BE3DB96E-D28C-4614-848E-05EAB5427A73}" dt="2022-03-21T16:36:59.902" v="3098" actId="1076"/>
          <ac:picMkLst>
            <pc:docMk/>
            <pc:sldMk cId="1026154497" sldId="318"/>
            <ac:picMk id="3" creationId="{98FF8B8F-2DFC-452F-A5D7-62AE94F75EAE}"/>
          </ac:picMkLst>
        </pc:picChg>
        <pc:picChg chg="del">
          <ac:chgData name="Wei Wen Toh" userId="9953dc32-c86b-4873-910d-94413ba6dd90" providerId="ADAL" clId="{BE3DB96E-D28C-4614-848E-05EAB5427A73}" dt="2022-03-21T16:11:48.814" v="2940" actId="478"/>
          <ac:picMkLst>
            <pc:docMk/>
            <pc:sldMk cId="1026154497" sldId="318"/>
            <ac:picMk id="4098" creationId="{EE9C2FB3-9B67-4633-84B7-11C4C8BE7236}"/>
          </ac:picMkLst>
        </pc:picChg>
        <pc:picChg chg="add">
          <ac:chgData name="Wei Wen Toh" userId="9953dc32-c86b-4873-910d-94413ba6dd90" providerId="ADAL" clId="{BE3DB96E-D28C-4614-848E-05EAB5427A73}" dt="2022-03-21T16:11:51.048" v="2941"/>
          <ac:picMkLst>
            <pc:docMk/>
            <pc:sldMk cId="1026154497" sldId="318"/>
            <ac:picMk id="5122" creationId="{D2E4C3F2-56DB-41A3-8792-B5F1679C8BFC}"/>
          </ac:picMkLst>
        </pc:picChg>
      </pc:sldChg>
      <pc:sldChg chg="addSp delSp modSp add mod ord modNotesTx">
        <pc:chgData name="Wei Wen Toh" userId="9953dc32-c86b-4873-910d-94413ba6dd90" providerId="ADAL" clId="{BE3DB96E-D28C-4614-848E-05EAB5427A73}" dt="2022-04-04T20:00:03.710" v="16685" actId="1076"/>
        <pc:sldMkLst>
          <pc:docMk/>
          <pc:sldMk cId="932378358" sldId="322"/>
        </pc:sldMkLst>
        <pc:spChg chg="mod">
          <ac:chgData name="Wei Wen Toh" userId="9953dc32-c86b-4873-910d-94413ba6dd90" providerId="ADAL" clId="{BE3DB96E-D28C-4614-848E-05EAB5427A73}" dt="2022-04-04T20:00:03.710" v="16685" actId="1076"/>
          <ac:spMkLst>
            <pc:docMk/>
            <pc:sldMk cId="932378358" sldId="322"/>
            <ac:spMk id="38" creationId="{F98F515F-264A-4DC1-9A75-48A58B2B1BA2}"/>
          </ac:spMkLst>
        </pc:spChg>
        <pc:spChg chg="mod">
          <ac:chgData name="Wei Wen Toh" userId="9953dc32-c86b-4873-910d-94413ba6dd90" providerId="ADAL" clId="{BE3DB96E-D28C-4614-848E-05EAB5427A73}" dt="2022-03-25T09:52:25.563" v="3569" actId="1076"/>
          <ac:spMkLst>
            <pc:docMk/>
            <pc:sldMk cId="932378358" sldId="322"/>
            <ac:spMk id="39" creationId="{FE71BC65-46E1-4B84-9BA0-08EBC57DB8B1}"/>
          </ac:spMkLst>
        </pc:spChg>
        <pc:spChg chg="del">
          <ac:chgData name="Wei Wen Toh" userId="9953dc32-c86b-4873-910d-94413ba6dd90" providerId="ADAL" clId="{BE3DB96E-D28C-4614-848E-05EAB5427A73}" dt="2022-03-21T16:48:02.516" v="3233" actId="478"/>
          <ac:spMkLst>
            <pc:docMk/>
            <pc:sldMk cId="932378358" sldId="322"/>
            <ac:spMk id="40" creationId="{3A0C16B4-C52B-4E2F-86E1-7AE629B54D7A}"/>
          </ac:spMkLst>
        </pc:spChg>
        <pc:spChg chg="add del mod">
          <ac:chgData name="Wei Wen Toh" userId="9953dc32-c86b-4873-910d-94413ba6dd90" providerId="ADAL" clId="{BE3DB96E-D28C-4614-848E-05EAB5427A73}" dt="2022-03-25T09:54:01.075" v="3577"/>
          <ac:spMkLst>
            <pc:docMk/>
            <pc:sldMk cId="932378358" sldId="322"/>
            <ac:spMk id="40" creationId="{3CF3625A-8259-4A72-9EDB-0D6C6F18EF09}"/>
          </ac:spMkLst>
        </pc:spChg>
        <pc:spChg chg="add del mod">
          <ac:chgData name="Wei Wen Toh" userId="9953dc32-c86b-4873-910d-94413ba6dd90" providerId="ADAL" clId="{BE3DB96E-D28C-4614-848E-05EAB5427A73}" dt="2022-03-25T09:54:23.110" v="3579"/>
          <ac:spMkLst>
            <pc:docMk/>
            <pc:sldMk cId="932378358" sldId="322"/>
            <ac:spMk id="41" creationId="{8CD36E94-ED76-49E6-B94C-02A8B19CCF3A}"/>
          </ac:spMkLst>
        </pc:spChg>
        <pc:spChg chg="del">
          <ac:chgData name="Wei Wen Toh" userId="9953dc32-c86b-4873-910d-94413ba6dd90" providerId="ADAL" clId="{BE3DB96E-D28C-4614-848E-05EAB5427A73}" dt="2022-03-21T16:48:03.423" v="3234" actId="478"/>
          <ac:spMkLst>
            <pc:docMk/>
            <pc:sldMk cId="932378358" sldId="322"/>
            <ac:spMk id="41" creationId="{B2CD9929-BAF2-4859-BF96-9EF03619073C}"/>
          </ac:spMkLst>
        </pc:spChg>
        <pc:spChg chg="mod">
          <ac:chgData name="Wei Wen Toh" userId="9953dc32-c86b-4873-910d-94413ba6dd90" providerId="ADAL" clId="{BE3DB96E-D28C-4614-848E-05EAB5427A73}" dt="2022-03-25T09:53:20.415" v="3574" actId="207"/>
          <ac:spMkLst>
            <pc:docMk/>
            <pc:sldMk cId="932378358" sldId="322"/>
            <ac:spMk id="42" creationId="{D81BB119-ED45-45A5-86B1-DD90FF6CAC36}"/>
          </ac:spMkLst>
        </pc:spChg>
        <pc:spChg chg="del mod">
          <ac:chgData name="Wei Wen Toh" userId="9953dc32-c86b-4873-910d-94413ba6dd90" providerId="ADAL" clId="{BE3DB96E-D28C-4614-848E-05EAB5427A73}" dt="2022-03-25T09:56:07.753" v="3601" actId="478"/>
          <ac:spMkLst>
            <pc:docMk/>
            <pc:sldMk cId="932378358" sldId="322"/>
            <ac:spMk id="43" creationId="{F9AAB1F9-4C81-4D47-9E46-850A4FB5E1E9}"/>
          </ac:spMkLst>
        </pc:spChg>
        <pc:spChg chg="del mod">
          <ac:chgData name="Wei Wen Toh" userId="9953dc32-c86b-4873-910d-94413ba6dd90" providerId="ADAL" clId="{BE3DB96E-D28C-4614-848E-05EAB5427A73}" dt="2022-03-25T09:56:01.577" v="3598" actId="478"/>
          <ac:spMkLst>
            <pc:docMk/>
            <pc:sldMk cId="932378358" sldId="322"/>
            <ac:spMk id="44" creationId="{68C7F9C5-5214-4FBF-95A1-AC8ADE6F4523}"/>
          </ac:spMkLst>
        </pc:spChg>
        <pc:spChg chg="mod">
          <ac:chgData name="Wei Wen Toh" userId="9953dc32-c86b-4873-910d-94413ba6dd90" providerId="ADAL" clId="{BE3DB96E-D28C-4614-848E-05EAB5427A73}" dt="2022-03-21T16:47:33.012" v="3229"/>
          <ac:spMkLst>
            <pc:docMk/>
            <pc:sldMk cId="932378358" sldId="322"/>
            <ac:spMk id="45" creationId="{F7E00E3E-D548-45C3-8D79-63F85AA40A04}"/>
          </ac:spMkLst>
        </pc:spChg>
        <pc:spChg chg="mod">
          <ac:chgData name="Wei Wen Toh" userId="9953dc32-c86b-4873-910d-94413ba6dd90" providerId="ADAL" clId="{BE3DB96E-D28C-4614-848E-05EAB5427A73}" dt="2022-03-25T09:58:41.748" v="3617" actId="1076"/>
          <ac:spMkLst>
            <pc:docMk/>
            <pc:sldMk cId="932378358" sldId="322"/>
            <ac:spMk id="46" creationId="{4188E253-27AB-4D56-BEEA-EF2332535624}"/>
          </ac:spMkLst>
        </pc:spChg>
        <pc:spChg chg="del mod">
          <ac:chgData name="Wei Wen Toh" userId="9953dc32-c86b-4873-910d-94413ba6dd90" providerId="ADAL" clId="{BE3DB96E-D28C-4614-848E-05EAB5427A73}" dt="2022-03-25T10:00:58.102" v="3638" actId="478"/>
          <ac:spMkLst>
            <pc:docMk/>
            <pc:sldMk cId="932378358" sldId="322"/>
            <ac:spMk id="48" creationId="{F2131612-909C-4338-B44C-6F0CD396D0B0}"/>
          </ac:spMkLst>
        </pc:spChg>
        <pc:spChg chg="del mod">
          <ac:chgData name="Wei Wen Toh" userId="9953dc32-c86b-4873-910d-94413ba6dd90" providerId="ADAL" clId="{BE3DB96E-D28C-4614-848E-05EAB5427A73}" dt="2022-03-25T10:00:55.730" v="3637" actId="478"/>
          <ac:spMkLst>
            <pc:docMk/>
            <pc:sldMk cId="932378358" sldId="322"/>
            <ac:spMk id="49" creationId="{E86B4FC1-A623-4205-BF87-F000EB06043F}"/>
          </ac:spMkLst>
        </pc:spChg>
        <pc:spChg chg="del mod">
          <ac:chgData name="Wei Wen Toh" userId="9953dc32-c86b-4873-910d-94413ba6dd90" providerId="ADAL" clId="{BE3DB96E-D28C-4614-848E-05EAB5427A73}" dt="2022-03-25T10:01:00.174" v="3639" actId="478"/>
          <ac:spMkLst>
            <pc:docMk/>
            <pc:sldMk cId="932378358" sldId="322"/>
            <ac:spMk id="50" creationId="{ACAC4831-E688-4D81-AC37-B8C0FADBDB66}"/>
          </ac:spMkLst>
        </pc:spChg>
        <pc:spChg chg="add del mod">
          <ac:chgData name="Wei Wen Toh" userId="9953dc32-c86b-4873-910d-94413ba6dd90" providerId="ADAL" clId="{BE3DB96E-D28C-4614-848E-05EAB5427A73}" dt="2022-03-21T16:48:28.533" v="3237" actId="478"/>
          <ac:spMkLst>
            <pc:docMk/>
            <pc:sldMk cId="932378358" sldId="322"/>
            <ac:spMk id="51" creationId="{298BFD48-7CCF-47E5-836A-EB03A3EC1EDC}"/>
          </ac:spMkLst>
        </pc:spChg>
        <pc:spChg chg="add mod">
          <ac:chgData name="Wei Wen Toh" userId="9953dc32-c86b-4873-910d-94413ba6dd90" providerId="ADAL" clId="{BE3DB96E-D28C-4614-848E-05EAB5427A73}" dt="2022-04-04T17:42:58.748" v="13586" actId="1076"/>
          <ac:spMkLst>
            <pc:docMk/>
            <pc:sldMk cId="932378358" sldId="322"/>
            <ac:spMk id="51" creationId="{D3B7B780-6C00-48DB-AFDB-BEF5725F2E92}"/>
          </ac:spMkLst>
        </pc:spChg>
        <pc:spChg chg="mod">
          <ac:chgData name="Wei Wen Toh" userId="9953dc32-c86b-4873-910d-94413ba6dd90" providerId="ADAL" clId="{BE3DB96E-D28C-4614-848E-05EAB5427A73}" dt="2022-04-04T17:42:14.304" v="13582" actId="20577"/>
          <ac:spMkLst>
            <pc:docMk/>
            <pc:sldMk cId="932378358" sldId="322"/>
            <ac:spMk id="53" creationId="{47A9A4BD-07E3-428F-84D5-E89CF31F95E5}"/>
          </ac:spMkLst>
        </pc:spChg>
        <pc:spChg chg="mod">
          <ac:chgData name="Wei Wen Toh" userId="9953dc32-c86b-4873-910d-94413ba6dd90" providerId="ADAL" clId="{BE3DB96E-D28C-4614-848E-05EAB5427A73}" dt="2022-03-25T09:52:06.873" v="3568" actId="1076"/>
          <ac:spMkLst>
            <pc:docMk/>
            <pc:sldMk cId="932378358" sldId="322"/>
            <ac:spMk id="54" creationId="{40A560CE-F6D4-4FA2-8942-F5AC3A8FEF01}"/>
          </ac:spMkLst>
        </pc:spChg>
        <pc:spChg chg="mod">
          <ac:chgData name="Wei Wen Toh" userId="9953dc32-c86b-4873-910d-94413ba6dd90" providerId="ADAL" clId="{BE3DB96E-D28C-4614-848E-05EAB5427A73}" dt="2022-03-25T10:01:15.426" v="3647" actId="20577"/>
          <ac:spMkLst>
            <pc:docMk/>
            <pc:sldMk cId="932378358" sldId="322"/>
            <ac:spMk id="55" creationId="{02ACD01D-C673-4F0C-8AAE-D43409CAB7ED}"/>
          </ac:spMkLst>
        </pc:spChg>
        <pc:spChg chg="mod">
          <ac:chgData name="Wei Wen Toh" userId="9953dc32-c86b-4873-910d-94413ba6dd90" providerId="ADAL" clId="{BE3DB96E-D28C-4614-848E-05EAB5427A73}" dt="2022-03-21T16:48:10.125" v="3235"/>
          <ac:spMkLst>
            <pc:docMk/>
            <pc:sldMk cId="932378358" sldId="322"/>
            <ac:spMk id="56" creationId="{B11808E0-8B9D-47A9-B237-82DB0DC4E880}"/>
          </ac:spMkLst>
        </pc:spChg>
        <pc:spChg chg="del mod">
          <ac:chgData name="Wei Wen Toh" userId="9953dc32-c86b-4873-910d-94413ba6dd90" providerId="ADAL" clId="{BE3DB96E-D28C-4614-848E-05EAB5427A73}" dt="2022-03-25T09:59:38.265" v="3626" actId="478"/>
          <ac:spMkLst>
            <pc:docMk/>
            <pc:sldMk cId="932378358" sldId="322"/>
            <ac:spMk id="57" creationId="{5E06937C-D476-4ECE-8347-5EB4912AE7F3}"/>
          </ac:spMkLst>
        </pc:spChg>
        <pc:spChg chg="add del mod">
          <ac:chgData name="Wei Wen Toh" userId="9953dc32-c86b-4873-910d-94413ba6dd90" providerId="ADAL" clId="{BE3DB96E-D28C-4614-848E-05EAB5427A73}" dt="2022-03-25T09:58:15.610" v="3613" actId="478"/>
          <ac:spMkLst>
            <pc:docMk/>
            <pc:sldMk cId="932378358" sldId="322"/>
            <ac:spMk id="58" creationId="{B793EC0A-B920-4957-B4F1-F757D1D3C7BF}"/>
          </ac:spMkLst>
        </pc:spChg>
        <pc:spChg chg="add del mod">
          <ac:chgData name="Wei Wen Toh" userId="9953dc32-c86b-4873-910d-94413ba6dd90" providerId="ADAL" clId="{BE3DB96E-D28C-4614-848E-05EAB5427A73}" dt="2022-03-25T09:58:04.921" v="3612" actId="478"/>
          <ac:spMkLst>
            <pc:docMk/>
            <pc:sldMk cId="932378358" sldId="322"/>
            <ac:spMk id="59" creationId="{BF8021CB-CB16-4B21-B18F-79FA706B177F}"/>
          </ac:spMkLst>
        </pc:spChg>
        <pc:spChg chg="mod">
          <ac:chgData name="Wei Wen Toh" userId="9953dc32-c86b-4873-910d-94413ba6dd90" providerId="ADAL" clId="{BE3DB96E-D28C-4614-848E-05EAB5427A73}" dt="2022-03-21T16:48:10.125" v="3235"/>
          <ac:spMkLst>
            <pc:docMk/>
            <pc:sldMk cId="932378358" sldId="322"/>
            <ac:spMk id="61" creationId="{7391E828-FD71-4298-B816-4CB71E2BDD1B}"/>
          </ac:spMkLst>
        </pc:spChg>
        <pc:spChg chg="mod">
          <ac:chgData name="Wei Wen Toh" userId="9953dc32-c86b-4873-910d-94413ba6dd90" providerId="ADAL" clId="{BE3DB96E-D28C-4614-848E-05EAB5427A73}" dt="2022-03-21T16:48:39.515" v="3245" actId="20577"/>
          <ac:spMkLst>
            <pc:docMk/>
            <pc:sldMk cId="932378358" sldId="322"/>
            <ac:spMk id="62" creationId="{89E13DE8-78F7-4394-A651-139CA345559B}"/>
          </ac:spMkLst>
        </pc:spChg>
        <pc:spChg chg="mod">
          <ac:chgData name="Wei Wen Toh" userId="9953dc32-c86b-4873-910d-94413ba6dd90" providerId="ADAL" clId="{BE3DB96E-D28C-4614-848E-05EAB5427A73}" dt="2022-03-21T16:48:10.125" v="3235"/>
          <ac:spMkLst>
            <pc:docMk/>
            <pc:sldMk cId="932378358" sldId="322"/>
            <ac:spMk id="63" creationId="{9FDF16B8-CBD0-4A40-810A-5F6C41EF6302}"/>
          </ac:spMkLst>
        </pc:spChg>
        <pc:spChg chg="mod">
          <ac:chgData name="Wei Wen Toh" userId="9953dc32-c86b-4873-910d-94413ba6dd90" providerId="ADAL" clId="{BE3DB96E-D28C-4614-848E-05EAB5427A73}" dt="2022-03-21T16:48:10.125" v="3235"/>
          <ac:spMkLst>
            <pc:docMk/>
            <pc:sldMk cId="932378358" sldId="322"/>
            <ac:spMk id="64" creationId="{E1BBE0A2-DE26-4B2C-9807-B5BBCE3EFB4B}"/>
          </ac:spMkLst>
        </pc:spChg>
        <pc:spChg chg="mod">
          <ac:chgData name="Wei Wen Toh" userId="9953dc32-c86b-4873-910d-94413ba6dd90" providerId="ADAL" clId="{BE3DB96E-D28C-4614-848E-05EAB5427A73}" dt="2022-03-21T16:48:10.125" v="3235"/>
          <ac:spMkLst>
            <pc:docMk/>
            <pc:sldMk cId="932378358" sldId="322"/>
            <ac:spMk id="65" creationId="{84576F20-D99A-4909-A5E5-212CE3017218}"/>
          </ac:spMkLst>
        </pc:spChg>
        <pc:spChg chg="mod">
          <ac:chgData name="Wei Wen Toh" userId="9953dc32-c86b-4873-910d-94413ba6dd90" providerId="ADAL" clId="{BE3DB96E-D28C-4614-848E-05EAB5427A73}" dt="2022-03-21T16:48:10.125" v="3235"/>
          <ac:spMkLst>
            <pc:docMk/>
            <pc:sldMk cId="932378358" sldId="322"/>
            <ac:spMk id="67" creationId="{0364C8AF-F0CE-4D1F-88E9-A0F2DC493E67}"/>
          </ac:spMkLst>
        </pc:spChg>
        <pc:spChg chg="mod">
          <ac:chgData name="Wei Wen Toh" userId="9953dc32-c86b-4873-910d-94413ba6dd90" providerId="ADAL" clId="{BE3DB96E-D28C-4614-848E-05EAB5427A73}" dt="2022-03-21T16:48:10.125" v="3235"/>
          <ac:spMkLst>
            <pc:docMk/>
            <pc:sldMk cId="932378358" sldId="322"/>
            <ac:spMk id="68" creationId="{C9D3E289-B62F-4AA2-AEE7-C3B6A9A65B39}"/>
          </ac:spMkLst>
        </pc:spChg>
        <pc:spChg chg="mod">
          <ac:chgData name="Wei Wen Toh" userId="9953dc32-c86b-4873-910d-94413ba6dd90" providerId="ADAL" clId="{BE3DB96E-D28C-4614-848E-05EAB5427A73}" dt="2022-03-21T16:48:10.125" v="3235"/>
          <ac:spMkLst>
            <pc:docMk/>
            <pc:sldMk cId="932378358" sldId="322"/>
            <ac:spMk id="69" creationId="{0D61993E-F65F-4579-B0B5-2F29B22CDA7A}"/>
          </ac:spMkLst>
        </pc:spChg>
        <pc:spChg chg="add mod">
          <ac:chgData name="Wei Wen Toh" userId="9953dc32-c86b-4873-910d-94413ba6dd90" providerId="ADAL" clId="{BE3DB96E-D28C-4614-848E-05EAB5427A73}" dt="2022-04-04T17:42:58.748" v="13586" actId="1076"/>
          <ac:spMkLst>
            <pc:docMk/>
            <pc:sldMk cId="932378358" sldId="322"/>
            <ac:spMk id="70" creationId="{248C409A-FF52-4E4B-8B99-92228F381F6B}"/>
          </ac:spMkLst>
        </pc:spChg>
        <pc:spChg chg="add del mod">
          <ac:chgData name="Wei Wen Toh" userId="9953dc32-c86b-4873-910d-94413ba6dd90" providerId="ADAL" clId="{BE3DB96E-D28C-4614-848E-05EAB5427A73}" dt="2022-03-25T09:59:58.907" v="3630"/>
          <ac:spMkLst>
            <pc:docMk/>
            <pc:sldMk cId="932378358" sldId="322"/>
            <ac:spMk id="72" creationId="{A5656C79-21CE-4CFE-A2F7-8DB2F4E0E08B}"/>
          </ac:spMkLst>
        </pc:spChg>
        <pc:spChg chg="add del mod">
          <ac:chgData name="Wei Wen Toh" userId="9953dc32-c86b-4873-910d-94413ba6dd90" providerId="ADAL" clId="{BE3DB96E-D28C-4614-848E-05EAB5427A73}" dt="2022-03-25T10:00:34.081" v="3634"/>
          <ac:spMkLst>
            <pc:docMk/>
            <pc:sldMk cId="932378358" sldId="322"/>
            <ac:spMk id="73" creationId="{B27956CD-3661-4D6A-9FCB-6FE6EC57544C}"/>
          </ac:spMkLst>
        </pc:spChg>
        <pc:spChg chg="add del mod">
          <ac:chgData name="Wei Wen Toh" userId="9953dc32-c86b-4873-910d-94413ba6dd90" providerId="ADAL" clId="{BE3DB96E-D28C-4614-848E-05EAB5427A73}" dt="2022-03-25T10:00:34.081" v="3634"/>
          <ac:spMkLst>
            <pc:docMk/>
            <pc:sldMk cId="932378358" sldId="322"/>
            <ac:spMk id="74" creationId="{479AD2BB-DD8A-42F5-9A28-FC2D95E8183B}"/>
          </ac:spMkLst>
        </pc:spChg>
        <pc:spChg chg="add del mod">
          <ac:chgData name="Wei Wen Toh" userId="9953dc32-c86b-4873-910d-94413ba6dd90" providerId="ADAL" clId="{BE3DB96E-D28C-4614-848E-05EAB5427A73}" dt="2022-03-25T10:00:34.081" v="3634"/>
          <ac:spMkLst>
            <pc:docMk/>
            <pc:sldMk cId="932378358" sldId="322"/>
            <ac:spMk id="75" creationId="{E1D25C26-97E0-40A4-9D49-D7A782F85E2A}"/>
          </ac:spMkLst>
        </pc:spChg>
        <pc:spChg chg="add mod">
          <ac:chgData name="Wei Wen Toh" userId="9953dc32-c86b-4873-910d-94413ba6dd90" providerId="ADAL" clId="{BE3DB96E-D28C-4614-848E-05EAB5427A73}" dt="2022-04-04T17:42:58.748" v="13586" actId="1076"/>
          <ac:spMkLst>
            <pc:docMk/>
            <pc:sldMk cId="932378358" sldId="322"/>
            <ac:spMk id="76" creationId="{16E1AD8B-5A71-4B86-A7CA-61600A265E1C}"/>
          </ac:spMkLst>
        </pc:spChg>
        <pc:spChg chg="add mod">
          <ac:chgData name="Wei Wen Toh" userId="9953dc32-c86b-4873-910d-94413ba6dd90" providerId="ADAL" clId="{BE3DB96E-D28C-4614-848E-05EAB5427A73}" dt="2022-04-04T17:42:58.748" v="13586" actId="1076"/>
          <ac:spMkLst>
            <pc:docMk/>
            <pc:sldMk cId="932378358" sldId="322"/>
            <ac:spMk id="77" creationId="{0F7E30D5-1D6F-4E66-AA20-B7A1EC042423}"/>
          </ac:spMkLst>
        </pc:spChg>
        <pc:spChg chg="add mod">
          <ac:chgData name="Wei Wen Toh" userId="9953dc32-c86b-4873-910d-94413ba6dd90" providerId="ADAL" clId="{BE3DB96E-D28C-4614-848E-05EAB5427A73}" dt="2022-04-04T17:42:58.748" v="13586" actId="1076"/>
          <ac:spMkLst>
            <pc:docMk/>
            <pc:sldMk cId="932378358" sldId="322"/>
            <ac:spMk id="78" creationId="{FD0F2C60-75D5-42F7-8098-EC7D9503D0F9}"/>
          </ac:spMkLst>
        </pc:spChg>
        <pc:spChg chg="add mod">
          <ac:chgData name="Wei Wen Toh" userId="9953dc32-c86b-4873-910d-94413ba6dd90" providerId="ADAL" clId="{BE3DB96E-D28C-4614-848E-05EAB5427A73}" dt="2022-04-04T17:42:58.748" v="13586" actId="1076"/>
          <ac:spMkLst>
            <pc:docMk/>
            <pc:sldMk cId="932378358" sldId="322"/>
            <ac:spMk id="79" creationId="{98B69175-F18C-42FA-99CC-2F03D1219237}"/>
          </ac:spMkLst>
        </pc:spChg>
        <pc:spChg chg="mod">
          <ac:chgData name="Wei Wen Toh" userId="9953dc32-c86b-4873-910d-94413ba6dd90" providerId="ADAL" clId="{BE3DB96E-D28C-4614-848E-05EAB5427A73}" dt="2022-03-21T16:48:47.559" v="3246" actId="207"/>
          <ac:spMkLst>
            <pc:docMk/>
            <pc:sldMk cId="932378358" sldId="322"/>
            <ac:spMk id="1208" creationId="{00000000-0000-0000-0000-000000000000}"/>
          </ac:spMkLst>
        </pc:spChg>
        <pc:spChg chg="mod">
          <ac:chgData name="Wei Wen Toh" userId="9953dc32-c86b-4873-910d-94413ba6dd90" providerId="ADAL" clId="{BE3DB96E-D28C-4614-848E-05EAB5427A73}" dt="2022-04-04T17:40:27.312" v="13509" actId="403"/>
          <ac:spMkLst>
            <pc:docMk/>
            <pc:sldMk cId="932378358" sldId="322"/>
            <ac:spMk id="1231" creationId="{00000000-0000-0000-0000-000000000000}"/>
          </ac:spMkLst>
        </pc:spChg>
        <pc:spChg chg="mod">
          <ac:chgData name="Wei Wen Toh" userId="9953dc32-c86b-4873-910d-94413ba6dd90" providerId="ADAL" clId="{BE3DB96E-D28C-4614-848E-05EAB5427A73}" dt="2022-03-21T16:48:31.798" v="3239" actId="20577"/>
          <ac:spMkLst>
            <pc:docMk/>
            <pc:sldMk cId="932378358" sldId="322"/>
            <ac:spMk id="1232" creationId="{00000000-0000-0000-0000-000000000000}"/>
          </ac:spMkLst>
        </pc:spChg>
        <pc:spChg chg="mod">
          <ac:chgData name="Wei Wen Toh" userId="9953dc32-c86b-4873-910d-94413ba6dd90" providerId="ADAL" clId="{BE3DB96E-D28C-4614-848E-05EAB5427A73}" dt="2022-04-04T17:36:11.149" v="13346" actId="20577"/>
          <ac:spMkLst>
            <pc:docMk/>
            <pc:sldMk cId="932378358" sldId="322"/>
            <ac:spMk id="1233" creationId="{00000000-0000-0000-0000-000000000000}"/>
          </ac:spMkLst>
        </pc:spChg>
        <pc:grpChg chg="del">
          <ac:chgData name="Wei Wen Toh" userId="9953dc32-c86b-4873-910d-94413ba6dd90" providerId="ADAL" clId="{BE3DB96E-D28C-4614-848E-05EAB5427A73}" dt="2022-03-21T16:48:01.183" v="3232" actId="478"/>
          <ac:grpSpMkLst>
            <pc:docMk/>
            <pc:sldMk cId="932378358" sldId="322"/>
            <ac:grpSpMk id="31" creationId="{14519B22-B335-4A5B-8D5B-1EA038372065}"/>
          </ac:grpSpMkLst>
        </pc:grpChg>
        <pc:grpChg chg="add mod">
          <ac:chgData name="Wei Wen Toh" userId="9953dc32-c86b-4873-910d-94413ba6dd90" providerId="ADAL" clId="{BE3DB96E-D28C-4614-848E-05EAB5427A73}" dt="2022-04-04T17:42:58.748" v="13586" actId="1076"/>
          <ac:grpSpMkLst>
            <pc:docMk/>
            <pc:sldMk cId="932378358" sldId="322"/>
            <ac:grpSpMk id="37" creationId="{6080A880-B59D-4F7D-93E1-691B43750FB6}"/>
          </ac:grpSpMkLst>
        </pc:grpChg>
        <pc:grpChg chg="del mod">
          <ac:chgData name="Wei Wen Toh" userId="9953dc32-c86b-4873-910d-94413ba6dd90" providerId="ADAL" clId="{BE3DB96E-D28C-4614-848E-05EAB5427A73}" dt="2022-03-25T10:00:58.102" v="3638" actId="478"/>
          <ac:grpSpMkLst>
            <pc:docMk/>
            <pc:sldMk cId="932378358" sldId="322"/>
            <ac:grpSpMk id="47" creationId="{EC2D5AE3-E298-43A2-B328-DE3294874242}"/>
          </ac:grpSpMkLst>
        </pc:grpChg>
        <pc:grpChg chg="add mod">
          <ac:chgData name="Wei Wen Toh" userId="9953dc32-c86b-4873-910d-94413ba6dd90" providerId="ADAL" clId="{BE3DB96E-D28C-4614-848E-05EAB5427A73}" dt="2022-04-04T17:42:58.748" v="13586" actId="1076"/>
          <ac:grpSpMkLst>
            <pc:docMk/>
            <pc:sldMk cId="932378358" sldId="322"/>
            <ac:grpSpMk id="52" creationId="{FB0A3EB3-809D-4D80-ABE8-FEE039B2F074}"/>
          </ac:grpSpMkLst>
        </pc:grpChg>
        <pc:grpChg chg="add del mod">
          <ac:chgData name="Wei Wen Toh" userId="9953dc32-c86b-4873-910d-94413ba6dd90" providerId="ADAL" clId="{BE3DB96E-D28C-4614-848E-05EAB5427A73}" dt="2022-03-25T09:49:42.313" v="3444" actId="478"/>
          <ac:grpSpMkLst>
            <pc:docMk/>
            <pc:sldMk cId="932378358" sldId="322"/>
            <ac:grpSpMk id="60" creationId="{9AA64289-CFF1-4B22-8C05-6CC0FC03CE3C}"/>
          </ac:grpSpMkLst>
        </pc:grpChg>
        <pc:grpChg chg="mod">
          <ac:chgData name="Wei Wen Toh" userId="9953dc32-c86b-4873-910d-94413ba6dd90" providerId="ADAL" clId="{BE3DB96E-D28C-4614-848E-05EAB5427A73}" dt="2022-03-21T16:48:10.125" v="3235"/>
          <ac:grpSpMkLst>
            <pc:docMk/>
            <pc:sldMk cId="932378358" sldId="322"/>
            <ac:grpSpMk id="66" creationId="{2A6F598A-51F6-4EEC-9B31-660F21AC00DA}"/>
          </ac:grpSpMkLst>
        </pc:grpChg>
        <pc:grpChg chg="del">
          <ac:chgData name="Wei Wen Toh" userId="9953dc32-c86b-4873-910d-94413ba6dd90" providerId="ADAL" clId="{BE3DB96E-D28C-4614-848E-05EAB5427A73}" dt="2022-03-21T16:46:55.263" v="3225" actId="21"/>
          <ac:grpSpMkLst>
            <pc:docMk/>
            <pc:sldMk cId="932378358" sldId="322"/>
            <ac:grpSpMk id="1209" creationId="{00000000-0000-0000-0000-000000000000}"/>
          </ac:grpSpMkLst>
        </pc:grpChg>
        <pc:grpChg chg="del">
          <ac:chgData name="Wei Wen Toh" userId="9953dc32-c86b-4873-910d-94413ba6dd90" providerId="ADAL" clId="{BE3DB96E-D28C-4614-848E-05EAB5427A73}" dt="2022-03-21T16:48:00.449" v="3231" actId="478"/>
          <ac:grpSpMkLst>
            <pc:docMk/>
            <pc:sldMk cId="932378358" sldId="322"/>
            <ac:grpSpMk id="1219" creationId="{00000000-0000-0000-0000-000000000000}"/>
          </ac:grpSpMkLst>
        </pc:grpChg>
        <pc:grpChg chg="add del mod">
          <ac:chgData name="Wei Wen Toh" userId="9953dc32-c86b-4873-910d-94413ba6dd90" providerId="ADAL" clId="{BE3DB96E-D28C-4614-848E-05EAB5427A73}" dt="2022-04-04T17:42:58.748" v="13586" actId="1076"/>
          <ac:grpSpMkLst>
            <pc:docMk/>
            <pc:sldMk cId="932378358" sldId="322"/>
            <ac:grpSpMk id="1230" creationId="{00000000-0000-0000-0000-000000000000}"/>
          </ac:grpSpMkLst>
        </pc:grpChg>
        <pc:picChg chg="add del mod">
          <ac:chgData name="Wei Wen Toh" userId="9953dc32-c86b-4873-910d-94413ba6dd90" providerId="ADAL" clId="{BE3DB96E-D28C-4614-848E-05EAB5427A73}" dt="2022-03-25T09:59:30.814" v="3623" actId="21"/>
          <ac:picMkLst>
            <pc:docMk/>
            <pc:sldMk cId="932378358" sldId="322"/>
            <ac:picMk id="3" creationId="{FE0E1736-BE69-4E08-89B6-DD4CBCE3B0FE}"/>
          </ac:picMkLst>
        </pc:picChg>
        <pc:picChg chg="add mod">
          <ac:chgData name="Wei Wen Toh" userId="9953dc32-c86b-4873-910d-94413ba6dd90" providerId="ADAL" clId="{BE3DB96E-D28C-4614-848E-05EAB5427A73}" dt="2022-04-04T17:42:58.748" v="13586" actId="1076"/>
          <ac:picMkLst>
            <pc:docMk/>
            <pc:sldMk cId="932378358" sldId="322"/>
            <ac:picMk id="71" creationId="{93FE01D0-E441-45A1-AE13-81627EEE7397}"/>
          </ac:picMkLst>
        </pc:picChg>
      </pc:sldChg>
      <pc:sldChg chg="addSp modSp mod modAnim">
        <pc:chgData name="Wei Wen Toh" userId="9953dc32-c86b-4873-910d-94413ba6dd90" providerId="ADAL" clId="{BE3DB96E-D28C-4614-848E-05EAB5427A73}" dt="2022-03-25T03:05:05.634" v="3374" actId="1076"/>
        <pc:sldMkLst>
          <pc:docMk/>
          <pc:sldMk cId="3069706176" sldId="323"/>
        </pc:sldMkLst>
        <pc:spChg chg="mod">
          <ac:chgData name="Wei Wen Toh" userId="9953dc32-c86b-4873-910d-94413ba6dd90" providerId="ADAL" clId="{BE3DB96E-D28C-4614-848E-05EAB5427A73}" dt="2022-03-25T03:04:29.590" v="3369" actId="164"/>
          <ac:spMkLst>
            <pc:docMk/>
            <pc:sldMk cId="3069706176" sldId="323"/>
            <ac:spMk id="7" creationId="{6941EE43-565C-4B14-B641-C702A08112F1}"/>
          </ac:spMkLst>
        </pc:spChg>
        <pc:spChg chg="mod">
          <ac:chgData name="Wei Wen Toh" userId="9953dc32-c86b-4873-910d-94413ba6dd90" providerId="ADAL" clId="{BE3DB96E-D28C-4614-848E-05EAB5427A73}" dt="2022-03-25T03:04:29.590" v="3369" actId="164"/>
          <ac:spMkLst>
            <pc:docMk/>
            <pc:sldMk cId="3069706176" sldId="323"/>
            <ac:spMk id="8" creationId="{00A67708-4CDC-4074-9044-1D8CEB9D3A6C}"/>
          </ac:spMkLst>
        </pc:spChg>
        <pc:spChg chg="mod">
          <ac:chgData name="Wei Wen Toh" userId="9953dc32-c86b-4873-910d-94413ba6dd90" providerId="ADAL" clId="{BE3DB96E-D28C-4614-848E-05EAB5427A73}" dt="2022-03-25T03:05:05.634" v="3374" actId="1076"/>
          <ac:spMkLst>
            <pc:docMk/>
            <pc:sldMk cId="3069706176" sldId="323"/>
            <ac:spMk id="10" creationId="{E3D111C0-2A28-41C2-9A3D-C12E3D52EB36}"/>
          </ac:spMkLst>
        </pc:spChg>
        <pc:grpChg chg="add mod">
          <ac:chgData name="Wei Wen Toh" userId="9953dc32-c86b-4873-910d-94413ba6dd90" providerId="ADAL" clId="{BE3DB96E-D28C-4614-848E-05EAB5427A73}" dt="2022-03-25T03:03:45.718" v="3365" actId="164"/>
          <ac:grpSpMkLst>
            <pc:docMk/>
            <pc:sldMk cId="3069706176" sldId="323"/>
            <ac:grpSpMk id="2" creationId="{87C6E393-DED6-472B-B360-70A2AE0C5427}"/>
          </ac:grpSpMkLst>
        </pc:grpChg>
        <pc:grpChg chg="add mod">
          <ac:chgData name="Wei Wen Toh" userId="9953dc32-c86b-4873-910d-94413ba6dd90" providerId="ADAL" clId="{BE3DB96E-D28C-4614-848E-05EAB5427A73}" dt="2022-03-25T03:04:29.590" v="3369" actId="164"/>
          <ac:grpSpMkLst>
            <pc:docMk/>
            <pc:sldMk cId="3069706176" sldId="323"/>
            <ac:grpSpMk id="3" creationId="{3AB12C11-6272-4116-8B8D-E8C6E5D999A5}"/>
          </ac:grpSpMkLst>
        </pc:grpChg>
      </pc:sldChg>
      <pc:sldChg chg="addSp modSp mod modNotesTx">
        <pc:chgData name="Wei Wen Toh" userId="9953dc32-c86b-4873-910d-94413ba6dd90" providerId="ADAL" clId="{BE3DB96E-D28C-4614-848E-05EAB5427A73}" dt="2022-04-02T08:56:32.535" v="5310" actId="115"/>
        <pc:sldMkLst>
          <pc:docMk/>
          <pc:sldMk cId="970792803" sldId="324"/>
        </pc:sldMkLst>
        <pc:spChg chg="mod">
          <ac:chgData name="Wei Wen Toh" userId="9953dc32-c86b-4873-910d-94413ba6dd90" providerId="ADAL" clId="{BE3DB96E-D28C-4614-848E-05EAB5427A73}" dt="2022-03-25T01:45:42.160" v="3283" actId="1076"/>
          <ac:spMkLst>
            <pc:docMk/>
            <pc:sldMk cId="970792803" sldId="324"/>
            <ac:spMk id="8" creationId="{DA9FBA6C-3A10-4F9A-A8FC-5DD575957EC4}"/>
          </ac:spMkLst>
        </pc:spChg>
        <pc:spChg chg="add mod">
          <ac:chgData name="Wei Wen Toh" userId="9953dc32-c86b-4873-910d-94413ba6dd90" providerId="ADAL" clId="{BE3DB96E-D28C-4614-848E-05EAB5427A73}" dt="2022-04-02T08:56:32.535" v="5310" actId="115"/>
          <ac:spMkLst>
            <pc:docMk/>
            <pc:sldMk cId="970792803" sldId="324"/>
            <ac:spMk id="14" creationId="{2A41F913-4FE8-47B5-A85C-515AD63E5BA4}"/>
          </ac:spMkLst>
        </pc:spChg>
      </pc:sldChg>
      <pc:sldChg chg="addSp delSp modSp add mod modAnim modNotesTx">
        <pc:chgData name="Wei Wen Toh" userId="9953dc32-c86b-4873-910d-94413ba6dd90" providerId="ADAL" clId="{BE3DB96E-D28C-4614-848E-05EAB5427A73}" dt="2022-04-07T04:30:36.499" v="22594" actId="207"/>
        <pc:sldMkLst>
          <pc:docMk/>
          <pc:sldMk cId="2729109793" sldId="325"/>
        </pc:sldMkLst>
        <pc:spChg chg="add mod">
          <ac:chgData name="Wei Wen Toh" userId="9953dc32-c86b-4873-910d-94413ba6dd90" providerId="ADAL" clId="{BE3DB96E-D28C-4614-848E-05EAB5427A73}" dt="2022-04-04T19:26:15.149" v="15151" actId="208"/>
          <ac:spMkLst>
            <pc:docMk/>
            <pc:sldMk cId="2729109793" sldId="325"/>
            <ac:spMk id="7" creationId="{1CBCF2BB-8B77-4F1F-B527-B8E713178A7B}"/>
          </ac:spMkLst>
        </pc:spChg>
        <pc:spChg chg="add del mod">
          <ac:chgData name="Wei Wen Toh" userId="9953dc32-c86b-4873-910d-94413ba6dd90" providerId="ADAL" clId="{BE3DB96E-D28C-4614-848E-05EAB5427A73}" dt="2022-04-04T19:27:41.172" v="15224" actId="21"/>
          <ac:spMkLst>
            <pc:docMk/>
            <pc:sldMk cId="2729109793" sldId="325"/>
            <ac:spMk id="8" creationId="{5C403887-E080-43F4-B747-362463F49514}"/>
          </ac:spMkLst>
        </pc:spChg>
        <pc:spChg chg="add mod">
          <ac:chgData name="Wei Wen Toh" userId="9953dc32-c86b-4873-910d-94413ba6dd90" providerId="ADAL" clId="{BE3DB96E-D28C-4614-848E-05EAB5427A73}" dt="2022-04-07T04:30:20.651" v="22592" actId="207"/>
          <ac:spMkLst>
            <pc:docMk/>
            <pc:sldMk cId="2729109793" sldId="325"/>
            <ac:spMk id="18" creationId="{60D8F19A-3457-49BA-A4F4-649637B28BA3}"/>
          </ac:spMkLst>
        </pc:spChg>
        <pc:spChg chg="add del mod">
          <ac:chgData name="Wei Wen Toh" userId="9953dc32-c86b-4873-910d-94413ba6dd90" providerId="ADAL" clId="{BE3DB96E-D28C-4614-848E-05EAB5427A73}" dt="2022-04-07T04:30:36.499" v="22594" actId="207"/>
          <ac:spMkLst>
            <pc:docMk/>
            <pc:sldMk cId="2729109793" sldId="325"/>
            <ac:spMk id="20" creationId="{B1DEE5C1-95B6-4C86-AD2D-55B555A468B1}"/>
          </ac:spMkLst>
        </pc:spChg>
        <pc:spChg chg="del">
          <ac:chgData name="Wei Wen Toh" userId="9953dc32-c86b-4873-910d-94413ba6dd90" providerId="ADAL" clId="{BE3DB96E-D28C-4614-848E-05EAB5427A73}" dt="2022-04-04T17:37:23.553" v="13405" actId="478"/>
          <ac:spMkLst>
            <pc:docMk/>
            <pc:sldMk cId="2729109793" sldId="325"/>
            <ac:spMk id="51" creationId="{D3B7B780-6C00-48DB-AFDB-BEF5725F2E92}"/>
          </ac:spMkLst>
        </pc:spChg>
        <pc:spChg chg="del">
          <ac:chgData name="Wei Wen Toh" userId="9953dc32-c86b-4873-910d-94413ba6dd90" providerId="ADAL" clId="{BE3DB96E-D28C-4614-848E-05EAB5427A73}" dt="2022-04-04T17:37:24.405" v="13406" actId="478"/>
          <ac:spMkLst>
            <pc:docMk/>
            <pc:sldMk cId="2729109793" sldId="325"/>
            <ac:spMk id="70" creationId="{248C409A-FF52-4E4B-8B99-92228F381F6B}"/>
          </ac:spMkLst>
        </pc:spChg>
        <pc:spChg chg="del">
          <ac:chgData name="Wei Wen Toh" userId="9953dc32-c86b-4873-910d-94413ba6dd90" providerId="ADAL" clId="{BE3DB96E-D28C-4614-848E-05EAB5427A73}" dt="2022-03-25T10:16:15.780" v="4321" actId="478"/>
          <ac:spMkLst>
            <pc:docMk/>
            <pc:sldMk cId="2729109793" sldId="325"/>
            <ac:spMk id="76" creationId="{16E1AD8B-5A71-4B86-A7CA-61600A265E1C}"/>
          </ac:spMkLst>
        </pc:spChg>
        <pc:spChg chg="del">
          <ac:chgData name="Wei Wen Toh" userId="9953dc32-c86b-4873-910d-94413ba6dd90" providerId="ADAL" clId="{BE3DB96E-D28C-4614-848E-05EAB5427A73}" dt="2022-03-25T10:16:18.164" v="4324" actId="478"/>
          <ac:spMkLst>
            <pc:docMk/>
            <pc:sldMk cId="2729109793" sldId="325"/>
            <ac:spMk id="77" creationId="{0F7E30D5-1D6F-4E66-AA20-B7A1EC042423}"/>
          </ac:spMkLst>
        </pc:spChg>
        <pc:spChg chg="del">
          <ac:chgData name="Wei Wen Toh" userId="9953dc32-c86b-4873-910d-94413ba6dd90" providerId="ADAL" clId="{BE3DB96E-D28C-4614-848E-05EAB5427A73}" dt="2022-03-25T10:16:17.148" v="4323" actId="478"/>
          <ac:spMkLst>
            <pc:docMk/>
            <pc:sldMk cId="2729109793" sldId="325"/>
            <ac:spMk id="78" creationId="{FD0F2C60-75D5-42F7-8098-EC7D9503D0F9}"/>
          </ac:spMkLst>
        </pc:spChg>
        <pc:spChg chg="del">
          <ac:chgData name="Wei Wen Toh" userId="9953dc32-c86b-4873-910d-94413ba6dd90" providerId="ADAL" clId="{BE3DB96E-D28C-4614-848E-05EAB5427A73}" dt="2022-03-25T10:16:19.186" v="4325" actId="478"/>
          <ac:spMkLst>
            <pc:docMk/>
            <pc:sldMk cId="2729109793" sldId="325"/>
            <ac:spMk id="79" creationId="{98B69175-F18C-42FA-99CC-2F03D1219237}"/>
          </ac:spMkLst>
        </pc:spChg>
        <pc:spChg chg="mod">
          <ac:chgData name="Wei Wen Toh" userId="9953dc32-c86b-4873-910d-94413ba6dd90" providerId="ADAL" clId="{BE3DB96E-D28C-4614-848E-05EAB5427A73}" dt="2022-04-04T17:35:45.002" v="13323" actId="207"/>
          <ac:spMkLst>
            <pc:docMk/>
            <pc:sldMk cId="2729109793" sldId="325"/>
            <ac:spMk id="1208" creationId="{00000000-0000-0000-0000-000000000000}"/>
          </ac:spMkLst>
        </pc:spChg>
        <pc:grpChg chg="del">
          <ac:chgData name="Wei Wen Toh" userId="9953dc32-c86b-4873-910d-94413ba6dd90" providerId="ADAL" clId="{BE3DB96E-D28C-4614-848E-05EAB5427A73}" dt="2022-03-25T10:16:13.669" v="4319" actId="478"/>
          <ac:grpSpMkLst>
            <pc:docMk/>
            <pc:sldMk cId="2729109793" sldId="325"/>
            <ac:grpSpMk id="37" creationId="{6080A880-B59D-4F7D-93E1-691B43750FB6}"/>
          </ac:grpSpMkLst>
        </pc:grpChg>
        <pc:grpChg chg="del">
          <ac:chgData name="Wei Wen Toh" userId="9953dc32-c86b-4873-910d-94413ba6dd90" providerId="ADAL" clId="{BE3DB96E-D28C-4614-848E-05EAB5427A73}" dt="2022-03-25T10:16:16.501" v="4322" actId="478"/>
          <ac:grpSpMkLst>
            <pc:docMk/>
            <pc:sldMk cId="2729109793" sldId="325"/>
            <ac:grpSpMk id="52" creationId="{FB0A3EB3-809D-4D80-ABE8-FEE039B2F074}"/>
          </ac:grpSpMkLst>
        </pc:grpChg>
        <pc:grpChg chg="del">
          <ac:chgData name="Wei Wen Toh" userId="9953dc32-c86b-4873-910d-94413ba6dd90" providerId="ADAL" clId="{BE3DB96E-D28C-4614-848E-05EAB5427A73}" dt="2022-04-04T17:37:22.621" v="13404" actId="478"/>
          <ac:grpSpMkLst>
            <pc:docMk/>
            <pc:sldMk cId="2729109793" sldId="325"/>
            <ac:grpSpMk id="1230" creationId="{00000000-0000-0000-0000-000000000000}"/>
          </ac:grpSpMkLst>
        </pc:grpChg>
        <pc:picChg chg="add del mod modCrop">
          <ac:chgData name="Wei Wen Toh" userId="9953dc32-c86b-4873-910d-94413ba6dd90" providerId="ADAL" clId="{BE3DB96E-D28C-4614-848E-05EAB5427A73}" dt="2022-04-04T19:06:43.578" v="14795" actId="478"/>
          <ac:picMkLst>
            <pc:docMk/>
            <pc:sldMk cId="2729109793" sldId="325"/>
            <ac:picMk id="2" creationId="{6AC7C207-BABB-48E0-A7A1-5DDCF3F9F635}"/>
          </ac:picMkLst>
        </pc:picChg>
        <pc:picChg chg="add del mod modCrop">
          <ac:chgData name="Wei Wen Toh" userId="9953dc32-c86b-4873-910d-94413ba6dd90" providerId="ADAL" clId="{BE3DB96E-D28C-4614-848E-05EAB5427A73}" dt="2022-04-04T19:03:17.456" v="14789" actId="478"/>
          <ac:picMkLst>
            <pc:docMk/>
            <pc:sldMk cId="2729109793" sldId="325"/>
            <ac:picMk id="4" creationId="{D7B243D3-0627-4F5D-9965-B9881BB6DEAB}"/>
          </ac:picMkLst>
        </pc:picChg>
        <pc:picChg chg="add del mod modCrop">
          <ac:chgData name="Wei Wen Toh" userId="9953dc32-c86b-4873-910d-94413ba6dd90" providerId="ADAL" clId="{BE3DB96E-D28C-4614-848E-05EAB5427A73}" dt="2022-04-04T19:18:54.520" v="14853" actId="478"/>
          <ac:picMkLst>
            <pc:docMk/>
            <pc:sldMk cId="2729109793" sldId="325"/>
            <ac:picMk id="6" creationId="{345D25AC-16B9-482A-BF1A-7D7C0918F9B1}"/>
          </ac:picMkLst>
        </pc:picChg>
        <pc:picChg chg="add mod">
          <ac:chgData name="Wei Wen Toh" userId="9953dc32-c86b-4873-910d-94413ba6dd90" providerId="ADAL" clId="{BE3DB96E-D28C-4614-848E-05EAB5427A73}" dt="2022-04-04T19:32:00.161" v="15268" actId="1076"/>
          <ac:picMkLst>
            <pc:docMk/>
            <pc:sldMk cId="2729109793" sldId="325"/>
            <ac:picMk id="9" creationId="{1C119366-615D-451E-BE1E-02E2548B0DEA}"/>
          </ac:picMkLst>
        </pc:picChg>
        <pc:picChg chg="del">
          <ac:chgData name="Wei Wen Toh" userId="9953dc32-c86b-4873-910d-94413ba6dd90" providerId="ADAL" clId="{BE3DB96E-D28C-4614-848E-05EAB5427A73}" dt="2022-03-25T10:16:14.909" v="4320" actId="478"/>
          <ac:picMkLst>
            <pc:docMk/>
            <pc:sldMk cId="2729109793" sldId="325"/>
            <ac:picMk id="71" creationId="{93FE01D0-E441-45A1-AE13-81627EEE7397}"/>
          </ac:picMkLst>
        </pc:picChg>
        <pc:picChg chg="add del mod">
          <ac:chgData name="Wei Wen Toh" userId="9953dc32-c86b-4873-910d-94413ba6dd90" providerId="ADAL" clId="{BE3DB96E-D28C-4614-848E-05EAB5427A73}" dt="2022-04-04T19:27:55.207" v="15231" actId="21"/>
          <ac:picMkLst>
            <pc:docMk/>
            <pc:sldMk cId="2729109793" sldId="325"/>
            <ac:picMk id="1026" creationId="{5D20DDED-D7B1-48F8-A23C-90A89DA5F5CA}"/>
          </ac:picMkLst>
        </pc:picChg>
      </pc:sldChg>
      <pc:sldChg chg="addSp delSp modSp add del mod ord delAnim modAnim modNotesTx">
        <pc:chgData name="Wei Wen Toh" userId="9953dc32-c86b-4873-910d-94413ba6dd90" providerId="ADAL" clId="{BE3DB96E-D28C-4614-848E-05EAB5427A73}" dt="2022-04-05T08:10:28.303" v="19533" actId="313"/>
        <pc:sldMkLst>
          <pc:docMk/>
          <pc:sldMk cId="4232512776" sldId="326"/>
        </pc:sldMkLst>
        <pc:spChg chg="add mod">
          <ac:chgData name="Wei Wen Toh" userId="9953dc32-c86b-4873-910d-94413ba6dd90" providerId="ADAL" clId="{BE3DB96E-D28C-4614-848E-05EAB5427A73}" dt="2022-04-04T19:44:07.423" v="15677" actId="1076"/>
          <ac:spMkLst>
            <pc:docMk/>
            <pc:sldMk cId="4232512776" sldId="326"/>
            <ac:spMk id="2" creationId="{74189781-2133-49F1-BC52-E7690C0138EB}"/>
          </ac:spMkLst>
        </pc:spChg>
        <pc:spChg chg="add del mod">
          <ac:chgData name="Wei Wen Toh" userId="9953dc32-c86b-4873-910d-94413ba6dd90" providerId="ADAL" clId="{BE3DB96E-D28C-4614-848E-05EAB5427A73}" dt="2022-04-04T17:37:32.467" v="13409" actId="478"/>
          <ac:spMkLst>
            <pc:docMk/>
            <pc:sldMk cId="4232512776" sldId="326"/>
            <ac:spMk id="51" creationId="{D3B7B780-6C00-48DB-AFDB-BEF5725F2E92}"/>
          </ac:spMkLst>
        </pc:spChg>
        <pc:spChg chg="del">
          <ac:chgData name="Wei Wen Toh" userId="9953dc32-c86b-4873-910d-94413ba6dd90" providerId="ADAL" clId="{BE3DB96E-D28C-4614-848E-05EAB5427A73}" dt="2022-04-04T17:37:36.291" v="13413" actId="478"/>
          <ac:spMkLst>
            <pc:docMk/>
            <pc:sldMk cId="4232512776" sldId="326"/>
            <ac:spMk id="55" creationId="{02ACD01D-C673-4F0C-8AAE-D43409CAB7ED}"/>
          </ac:spMkLst>
        </pc:spChg>
        <pc:spChg chg="add del mod">
          <ac:chgData name="Wei Wen Toh" userId="9953dc32-c86b-4873-910d-94413ba6dd90" providerId="ADAL" clId="{BE3DB96E-D28C-4614-848E-05EAB5427A73}" dt="2022-04-04T17:37:33.310" v="13410" actId="478"/>
          <ac:spMkLst>
            <pc:docMk/>
            <pc:sldMk cId="4232512776" sldId="326"/>
            <ac:spMk id="70" creationId="{248C409A-FF52-4E4B-8B99-92228F381F6B}"/>
          </ac:spMkLst>
        </pc:spChg>
        <pc:spChg chg="del mod">
          <ac:chgData name="Wei Wen Toh" userId="9953dc32-c86b-4873-910d-94413ba6dd90" providerId="ADAL" clId="{BE3DB96E-D28C-4614-848E-05EAB5427A73}" dt="2022-04-04T17:37:39.774" v="13416" actId="478"/>
          <ac:spMkLst>
            <pc:docMk/>
            <pc:sldMk cId="4232512776" sldId="326"/>
            <ac:spMk id="76" creationId="{16E1AD8B-5A71-4B86-A7CA-61600A265E1C}"/>
          </ac:spMkLst>
        </pc:spChg>
        <pc:spChg chg="del mod">
          <ac:chgData name="Wei Wen Toh" userId="9953dc32-c86b-4873-910d-94413ba6dd90" providerId="ADAL" clId="{BE3DB96E-D28C-4614-848E-05EAB5427A73}" dt="2022-04-04T17:37:37.211" v="13414" actId="478"/>
          <ac:spMkLst>
            <pc:docMk/>
            <pc:sldMk cId="4232512776" sldId="326"/>
            <ac:spMk id="77" creationId="{0F7E30D5-1D6F-4E66-AA20-B7A1EC042423}"/>
          </ac:spMkLst>
        </pc:spChg>
        <pc:spChg chg="del mod">
          <ac:chgData name="Wei Wen Toh" userId="9953dc32-c86b-4873-910d-94413ba6dd90" providerId="ADAL" clId="{BE3DB96E-D28C-4614-848E-05EAB5427A73}" dt="2022-04-04T17:37:41.126" v="13418" actId="478"/>
          <ac:spMkLst>
            <pc:docMk/>
            <pc:sldMk cId="4232512776" sldId="326"/>
            <ac:spMk id="78" creationId="{FD0F2C60-75D5-42F7-8098-EC7D9503D0F9}"/>
          </ac:spMkLst>
        </pc:spChg>
        <pc:spChg chg="del mod">
          <ac:chgData name="Wei Wen Toh" userId="9953dc32-c86b-4873-910d-94413ba6dd90" providerId="ADAL" clId="{BE3DB96E-D28C-4614-848E-05EAB5427A73}" dt="2022-04-04T17:37:40.554" v="13417" actId="478"/>
          <ac:spMkLst>
            <pc:docMk/>
            <pc:sldMk cId="4232512776" sldId="326"/>
            <ac:spMk id="79" creationId="{98B69175-F18C-42FA-99CC-2F03D1219237}"/>
          </ac:spMkLst>
        </pc:spChg>
        <pc:spChg chg="mod">
          <ac:chgData name="Wei Wen Toh" userId="9953dc32-c86b-4873-910d-94413ba6dd90" providerId="ADAL" clId="{BE3DB96E-D28C-4614-848E-05EAB5427A73}" dt="2022-04-04T17:36:28.401" v="13361" actId="207"/>
          <ac:spMkLst>
            <pc:docMk/>
            <pc:sldMk cId="4232512776" sldId="326"/>
            <ac:spMk id="1208" creationId="{00000000-0000-0000-0000-000000000000}"/>
          </ac:spMkLst>
        </pc:spChg>
        <pc:grpChg chg="del">
          <ac:chgData name="Wei Wen Toh" userId="9953dc32-c86b-4873-910d-94413ba6dd90" providerId="ADAL" clId="{BE3DB96E-D28C-4614-848E-05EAB5427A73}" dt="2022-04-04T17:37:34.524" v="13412" actId="478"/>
          <ac:grpSpMkLst>
            <pc:docMk/>
            <pc:sldMk cId="4232512776" sldId="326"/>
            <ac:grpSpMk id="37" creationId="{6080A880-B59D-4F7D-93E1-691B43750FB6}"/>
          </ac:grpSpMkLst>
        </pc:grpChg>
        <pc:grpChg chg="del mod">
          <ac:chgData name="Wei Wen Toh" userId="9953dc32-c86b-4873-910d-94413ba6dd90" providerId="ADAL" clId="{BE3DB96E-D28C-4614-848E-05EAB5427A73}" dt="2022-04-04T17:37:38.676" v="13415" actId="478"/>
          <ac:grpSpMkLst>
            <pc:docMk/>
            <pc:sldMk cId="4232512776" sldId="326"/>
            <ac:grpSpMk id="52" creationId="{FB0A3EB3-809D-4D80-ABE8-FEE039B2F074}"/>
          </ac:grpSpMkLst>
        </pc:grpChg>
        <pc:grpChg chg="add del mod">
          <ac:chgData name="Wei Wen Toh" userId="9953dc32-c86b-4873-910d-94413ba6dd90" providerId="ADAL" clId="{BE3DB96E-D28C-4614-848E-05EAB5427A73}" dt="2022-04-04T17:37:31.598" v="13408" actId="478"/>
          <ac:grpSpMkLst>
            <pc:docMk/>
            <pc:sldMk cId="4232512776" sldId="326"/>
            <ac:grpSpMk id="1230" creationId="{00000000-0000-0000-0000-000000000000}"/>
          </ac:grpSpMkLst>
        </pc:grpChg>
        <pc:picChg chg="add mod">
          <ac:chgData name="Wei Wen Toh" userId="9953dc32-c86b-4873-910d-94413ba6dd90" providerId="ADAL" clId="{BE3DB96E-D28C-4614-848E-05EAB5427A73}" dt="2022-04-04T19:44:03.537" v="15676" actId="1076"/>
          <ac:picMkLst>
            <pc:docMk/>
            <pc:sldMk cId="4232512776" sldId="326"/>
            <ac:picMk id="28" creationId="{105E3C6A-7AF3-4761-96E4-58DB38911532}"/>
          </ac:picMkLst>
        </pc:picChg>
        <pc:picChg chg="del">
          <ac:chgData name="Wei Wen Toh" userId="9953dc32-c86b-4873-910d-94413ba6dd90" providerId="ADAL" clId="{BE3DB96E-D28C-4614-848E-05EAB5427A73}" dt="2022-04-04T17:37:33.960" v="13411" actId="478"/>
          <ac:picMkLst>
            <pc:docMk/>
            <pc:sldMk cId="4232512776" sldId="326"/>
            <ac:picMk id="71" creationId="{93FE01D0-E441-45A1-AE13-81627EEE7397}"/>
          </ac:picMkLst>
        </pc:picChg>
        <pc:picChg chg="add del mod">
          <ac:chgData name="Wei Wen Toh" userId="9953dc32-c86b-4873-910d-94413ba6dd90" providerId="ADAL" clId="{BE3DB96E-D28C-4614-848E-05EAB5427A73}" dt="2022-04-04T17:37:29.406" v="13407" actId="21"/>
          <ac:picMkLst>
            <pc:docMk/>
            <pc:sldMk cId="4232512776" sldId="326"/>
            <ac:picMk id="2050" creationId="{3866AE46-8D3D-49E4-B893-F3EBAABD3AE8}"/>
          </ac:picMkLst>
        </pc:picChg>
      </pc:sldChg>
      <pc:sldChg chg="addSp delSp modSp add mod ord delAnim modAnim modNotesTx">
        <pc:chgData name="Wei Wen Toh" userId="9953dc32-c86b-4873-910d-94413ba6dd90" providerId="ADAL" clId="{BE3DB96E-D28C-4614-848E-05EAB5427A73}" dt="2022-04-07T04:43:00.118" v="22784" actId="1076"/>
        <pc:sldMkLst>
          <pc:docMk/>
          <pc:sldMk cId="470343848" sldId="327"/>
        </pc:sldMkLst>
        <pc:spChg chg="add mod">
          <ac:chgData name="Wei Wen Toh" userId="9953dc32-c86b-4873-910d-94413ba6dd90" providerId="ADAL" clId="{BE3DB96E-D28C-4614-848E-05EAB5427A73}" dt="2022-04-04T19:57:49.417" v="16590" actId="1076"/>
          <ac:spMkLst>
            <pc:docMk/>
            <pc:sldMk cId="470343848" sldId="327"/>
            <ac:spMk id="2" creationId="{9E2CC6D4-02EF-43C7-83CB-E781E343941E}"/>
          </ac:spMkLst>
        </pc:spChg>
        <pc:spChg chg="add mod">
          <ac:chgData name="Wei Wen Toh" userId="9953dc32-c86b-4873-910d-94413ba6dd90" providerId="ADAL" clId="{BE3DB96E-D28C-4614-848E-05EAB5427A73}" dt="2022-04-07T04:43:00.118" v="22784" actId="1076"/>
          <ac:spMkLst>
            <pc:docMk/>
            <pc:sldMk cId="470343848" sldId="327"/>
            <ac:spMk id="6" creationId="{3ADD564C-BD80-4B32-A53F-7A5CF379620D}"/>
          </ac:spMkLst>
        </pc:spChg>
        <pc:spChg chg="add mod">
          <ac:chgData name="Wei Wen Toh" userId="9953dc32-c86b-4873-910d-94413ba6dd90" providerId="ADAL" clId="{BE3DB96E-D28C-4614-848E-05EAB5427A73}" dt="2022-04-04T19:57:49.417" v="16590" actId="1076"/>
          <ac:spMkLst>
            <pc:docMk/>
            <pc:sldMk cId="470343848" sldId="327"/>
            <ac:spMk id="7" creationId="{E00CF7C4-BC50-48B0-B4AC-FCAEAE08AF8A}"/>
          </ac:spMkLst>
        </pc:spChg>
        <pc:spChg chg="add mod">
          <ac:chgData name="Wei Wen Toh" userId="9953dc32-c86b-4873-910d-94413ba6dd90" providerId="ADAL" clId="{BE3DB96E-D28C-4614-848E-05EAB5427A73}" dt="2022-04-07T04:42:02.176" v="22777" actId="1076"/>
          <ac:spMkLst>
            <pc:docMk/>
            <pc:sldMk cId="470343848" sldId="327"/>
            <ac:spMk id="12" creationId="{46A90580-D618-4D12-AA7A-CFBC1972296A}"/>
          </ac:spMkLst>
        </pc:spChg>
        <pc:spChg chg="add mod">
          <ac:chgData name="Wei Wen Toh" userId="9953dc32-c86b-4873-910d-94413ba6dd90" providerId="ADAL" clId="{BE3DB96E-D28C-4614-848E-05EAB5427A73}" dt="2022-04-07T04:42:46.958" v="22782" actId="1076"/>
          <ac:spMkLst>
            <pc:docMk/>
            <pc:sldMk cId="470343848" sldId="327"/>
            <ac:spMk id="40" creationId="{9489ABDD-B6B2-41D9-B339-1D2F959F1EA6}"/>
          </ac:spMkLst>
        </pc:spChg>
        <pc:spChg chg="del">
          <ac:chgData name="Wei Wen Toh" userId="9953dc32-c86b-4873-910d-94413ba6dd90" providerId="ADAL" clId="{BE3DB96E-D28C-4614-848E-05EAB5427A73}" dt="2022-04-04T17:43:46.212" v="13590" actId="478"/>
          <ac:spMkLst>
            <pc:docMk/>
            <pc:sldMk cId="470343848" sldId="327"/>
            <ac:spMk id="51" creationId="{D3B7B780-6C00-48DB-AFDB-BEF5725F2E92}"/>
          </ac:spMkLst>
        </pc:spChg>
        <pc:spChg chg="del">
          <ac:chgData name="Wei Wen Toh" userId="9953dc32-c86b-4873-910d-94413ba6dd90" providerId="ADAL" clId="{BE3DB96E-D28C-4614-848E-05EAB5427A73}" dt="2022-04-04T17:44:21.841" v="13603" actId="478"/>
          <ac:spMkLst>
            <pc:docMk/>
            <pc:sldMk cId="470343848" sldId="327"/>
            <ac:spMk id="70" creationId="{248C409A-FF52-4E4B-8B99-92228F381F6B}"/>
          </ac:spMkLst>
        </pc:spChg>
        <pc:spChg chg="del">
          <ac:chgData name="Wei Wen Toh" userId="9953dc32-c86b-4873-910d-94413ba6dd90" providerId="ADAL" clId="{BE3DB96E-D28C-4614-848E-05EAB5427A73}" dt="2022-04-04T17:44:17.286" v="13598" actId="478"/>
          <ac:spMkLst>
            <pc:docMk/>
            <pc:sldMk cId="470343848" sldId="327"/>
            <ac:spMk id="76" creationId="{16E1AD8B-5A71-4B86-A7CA-61600A265E1C}"/>
          </ac:spMkLst>
        </pc:spChg>
        <pc:spChg chg="del">
          <ac:chgData name="Wei Wen Toh" userId="9953dc32-c86b-4873-910d-94413ba6dd90" providerId="ADAL" clId="{BE3DB96E-D28C-4614-848E-05EAB5427A73}" dt="2022-04-04T17:44:20.298" v="13602" actId="478"/>
          <ac:spMkLst>
            <pc:docMk/>
            <pc:sldMk cId="470343848" sldId="327"/>
            <ac:spMk id="77" creationId="{0F7E30D5-1D6F-4E66-AA20-B7A1EC042423}"/>
          </ac:spMkLst>
        </pc:spChg>
        <pc:spChg chg="del">
          <ac:chgData name="Wei Wen Toh" userId="9953dc32-c86b-4873-910d-94413ba6dd90" providerId="ADAL" clId="{BE3DB96E-D28C-4614-848E-05EAB5427A73}" dt="2022-04-04T17:44:18.736" v="13600" actId="478"/>
          <ac:spMkLst>
            <pc:docMk/>
            <pc:sldMk cId="470343848" sldId="327"/>
            <ac:spMk id="78" creationId="{FD0F2C60-75D5-42F7-8098-EC7D9503D0F9}"/>
          </ac:spMkLst>
        </pc:spChg>
        <pc:spChg chg="del">
          <ac:chgData name="Wei Wen Toh" userId="9953dc32-c86b-4873-910d-94413ba6dd90" providerId="ADAL" clId="{BE3DB96E-D28C-4614-848E-05EAB5427A73}" dt="2022-04-04T17:44:19.506" v="13601" actId="478"/>
          <ac:spMkLst>
            <pc:docMk/>
            <pc:sldMk cId="470343848" sldId="327"/>
            <ac:spMk id="79" creationId="{98B69175-F18C-42FA-99CC-2F03D1219237}"/>
          </ac:spMkLst>
        </pc:spChg>
        <pc:spChg chg="mod">
          <ac:chgData name="Wei Wen Toh" userId="9953dc32-c86b-4873-910d-94413ba6dd90" providerId="ADAL" clId="{BE3DB96E-D28C-4614-848E-05EAB5427A73}" dt="2022-04-04T17:36:53.103" v="13402" actId="207"/>
          <ac:spMkLst>
            <pc:docMk/>
            <pc:sldMk cId="470343848" sldId="327"/>
            <ac:spMk id="1208" creationId="{00000000-0000-0000-0000-000000000000}"/>
          </ac:spMkLst>
        </pc:spChg>
        <pc:grpChg chg="del">
          <ac:chgData name="Wei Wen Toh" userId="9953dc32-c86b-4873-910d-94413ba6dd90" providerId="ADAL" clId="{BE3DB96E-D28C-4614-848E-05EAB5427A73}" dt="2022-04-04T17:43:52.939" v="13593" actId="478"/>
          <ac:grpSpMkLst>
            <pc:docMk/>
            <pc:sldMk cId="470343848" sldId="327"/>
            <ac:grpSpMk id="37" creationId="{6080A880-B59D-4F7D-93E1-691B43750FB6}"/>
          </ac:grpSpMkLst>
        </pc:grpChg>
        <pc:grpChg chg="del">
          <ac:chgData name="Wei Wen Toh" userId="9953dc32-c86b-4873-910d-94413ba6dd90" providerId="ADAL" clId="{BE3DB96E-D28C-4614-848E-05EAB5427A73}" dt="2022-04-04T17:44:18.071" v="13599" actId="478"/>
          <ac:grpSpMkLst>
            <pc:docMk/>
            <pc:sldMk cId="470343848" sldId="327"/>
            <ac:grpSpMk id="52" creationId="{FB0A3EB3-809D-4D80-ABE8-FEE039B2F074}"/>
          </ac:grpSpMkLst>
        </pc:grpChg>
        <pc:grpChg chg="del">
          <ac:chgData name="Wei Wen Toh" userId="9953dc32-c86b-4873-910d-94413ba6dd90" providerId="ADAL" clId="{BE3DB96E-D28C-4614-848E-05EAB5427A73}" dt="2022-04-04T17:43:44.212" v="13588" actId="478"/>
          <ac:grpSpMkLst>
            <pc:docMk/>
            <pc:sldMk cId="470343848" sldId="327"/>
            <ac:grpSpMk id="1230" creationId="{00000000-0000-0000-0000-000000000000}"/>
          </ac:grpSpMkLst>
        </pc:grpChg>
        <pc:picChg chg="add del mod modCrop">
          <ac:chgData name="Wei Wen Toh" userId="9953dc32-c86b-4873-910d-94413ba6dd90" providerId="ADAL" clId="{BE3DB96E-D28C-4614-848E-05EAB5427A73}" dt="2022-04-04T17:43:39.293" v="13587" actId="21"/>
          <ac:picMkLst>
            <pc:docMk/>
            <pc:sldMk cId="470343848" sldId="327"/>
            <ac:picMk id="3" creationId="{EEE3B39A-B531-4A89-8832-2FE28B450239}"/>
          </ac:picMkLst>
        </pc:picChg>
        <pc:picChg chg="add del mod modCrop">
          <ac:chgData name="Wei Wen Toh" userId="9953dc32-c86b-4873-910d-94413ba6dd90" providerId="ADAL" clId="{BE3DB96E-D28C-4614-848E-05EAB5427A73}" dt="2022-04-04T19:52:50.156" v="16456" actId="478"/>
          <ac:picMkLst>
            <pc:docMk/>
            <pc:sldMk cId="470343848" sldId="327"/>
            <ac:picMk id="4" creationId="{DE6A0558-4457-4C8E-BA3D-5E63859AE38C}"/>
          </ac:picMkLst>
        </pc:picChg>
        <pc:picChg chg="add mod">
          <ac:chgData name="Wei Wen Toh" userId="9953dc32-c86b-4873-910d-94413ba6dd90" providerId="ADAL" clId="{BE3DB96E-D28C-4614-848E-05EAB5427A73}" dt="2022-04-07T04:42:25.824" v="22780" actId="1076"/>
          <ac:picMkLst>
            <pc:docMk/>
            <pc:sldMk cId="470343848" sldId="327"/>
            <ac:picMk id="5" creationId="{8C1C2501-36EB-42D4-A40B-27138860A985}"/>
          </ac:picMkLst>
        </pc:picChg>
        <pc:picChg chg="add del mod">
          <ac:chgData name="Wei Wen Toh" userId="9953dc32-c86b-4873-910d-94413ba6dd90" providerId="ADAL" clId="{BE3DB96E-D28C-4614-848E-05EAB5427A73}" dt="2022-04-04T17:44:13.214" v="13596" actId="21"/>
          <ac:picMkLst>
            <pc:docMk/>
            <pc:sldMk cId="470343848" sldId="327"/>
            <ac:picMk id="28" creationId="{3359B692-3E7C-4B1F-A353-69618BD3E29F}"/>
          </ac:picMkLst>
        </pc:picChg>
        <pc:picChg chg="add mod">
          <ac:chgData name="Wei Wen Toh" userId="9953dc32-c86b-4873-910d-94413ba6dd90" providerId="ADAL" clId="{BE3DB96E-D28C-4614-848E-05EAB5427A73}" dt="2022-04-04T19:57:49.417" v="16590" actId="1076"/>
          <ac:picMkLst>
            <pc:docMk/>
            <pc:sldMk cId="470343848" sldId="327"/>
            <ac:picMk id="30" creationId="{0F46477B-D47D-4889-8B1A-1BABB8FA77EF}"/>
          </ac:picMkLst>
        </pc:picChg>
        <pc:picChg chg="add del mod">
          <ac:chgData name="Wei Wen Toh" userId="9953dc32-c86b-4873-910d-94413ba6dd90" providerId="ADAL" clId="{BE3DB96E-D28C-4614-848E-05EAB5427A73}" dt="2022-04-04T19:53:52.885" v="16465" actId="478"/>
          <ac:picMkLst>
            <pc:docMk/>
            <pc:sldMk cId="470343848" sldId="327"/>
            <ac:picMk id="31" creationId="{F518B92C-8770-4564-A486-4D0FAB2E6756}"/>
          </ac:picMkLst>
        </pc:picChg>
        <pc:picChg chg="del">
          <ac:chgData name="Wei Wen Toh" userId="9953dc32-c86b-4873-910d-94413ba6dd90" providerId="ADAL" clId="{BE3DB96E-D28C-4614-848E-05EAB5427A73}" dt="2022-04-04T17:44:16.563" v="13597" actId="478"/>
          <ac:picMkLst>
            <pc:docMk/>
            <pc:sldMk cId="470343848" sldId="327"/>
            <ac:picMk id="71" creationId="{93FE01D0-E441-45A1-AE13-81627EEE7397}"/>
          </ac:picMkLst>
        </pc:picChg>
        <pc:picChg chg="add del mod">
          <ac:chgData name="Wei Wen Toh" userId="9953dc32-c86b-4873-910d-94413ba6dd90" providerId="ADAL" clId="{BE3DB96E-D28C-4614-848E-05EAB5427A73}" dt="2022-03-25T15:49:01.444" v="4455" actId="478"/>
          <ac:picMkLst>
            <pc:docMk/>
            <pc:sldMk cId="470343848" sldId="327"/>
            <ac:picMk id="1026" creationId="{3790D837-376E-4147-B8DD-C1F4D321FD7D}"/>
          </ac:picMkLst>
        </pc:picChg>
        <pc:picChg chg="add mod">
          <ac:chgData name="Wei Wen Toh" userId="9953dc32-c86b-4873-910d-94413ba6dd90" providerId="ADAL" clId="{BE3DB96E-D28C-4614-848E-05EAB5427A73}" dt="2022-04-07T04:40:36.378" v="22677" actId="1076"/>
          <ac:picMkLst>
            <pc:docMk/>
            <pc:sldMk cId="470343848" sldId="327"/>
            <ac:picMk id="1026" creationId="{828AD3F2-2939-4D37-9117-2B7662776344}"/>
          </ac:picMkLst>
        </pc:picChg>
        <pc:picChg chg="add del mod">
          <ac:chgData name="Wei Wen Toh" userId="9953dc32-c86b-4873-910d-94413ba6dd90" providerId="ADAL" clId="{BE3DB96E-D28C-4614-848E-05EAB5427A73}" dt="2022-03-25T13:18:09.492" v="4416" actId="478"/>
          <ac:picMkLst>
            <pc:docMk/>
            <pc:sldMk cId="470343848" sldId="327"/>
            <ac:picMk id="3074" creationId="{76EF44E5-009F-488F-AFD8-B91A587201F7}"/>
          </ac:picMkLst>
        </pc:picChg>
        <pc:picChg chg="add del mod">
          <ac:chgData name="Wei Wen Toh" userId="9953dc32-c86b-4873-910d-94413ba6dd90" providerId="ADAL" clId="{BE3DB96E-D28C-4614-848E-05EAB5427A73}" dt="2022-04-04T17:44:13.214" v="13596" actId="21"/>
          <ac:picMkLst>
            <pc:docMk/>
            <pc:sldMk cId="470343848" sldId="327"/>
            <ac:picMk id="3076" creationId="{822E8D8E-594A-4FDF-9707-5D23CE0B06A5}"/>
          </ac:picMkLst>
        </pc:picChg>
        <pc:picChg chg="add mod">
          <ac:chgData name="Wei Wen Toh" userId="9953dc32-c86b-4873-910d-94413ba6dd90" providerId="ADAL" clId="{BE3DB96E-D28C-4614-848E-05EAB5427A73}" dt="2022-04-07T04:42:09.174" v="22778" actId="1076"/>
          <ac:picMkLst>
            <pc:docMk/>
            <pc:sldMk cId="470343848" sldId="327"/>
            <ac:picMk id="5122" creationId="{C7CED730-420B-412A-BDAE-E0C069207572}"/>
          </ac:picMkLst>
        </pc:picChg>
        <pc:cxnChg chg="add mod">
          <ac:chgData name="Wei Wen Toh" userId="9953dc32-c86b-4873-910d-94413ba6dd90" providerId="ADAL" clId="{BE3DB96E-D28C-4614-848E-05EAB5427A73}" dt="2022-04-04T19:58:17.675" v="16592" actId="1076"/>
          <ac:cxnSpMkLst>
            <pc:docMk/>
            <pc:sldMk cId="470343848" sldId="327"/>
            <ac:cxnSpMk id="41" creationId="{7BC38629-90D6-4C68-9484-8195F630B382}"/>
          </ac:cxnSpMkLst>
        </pc:cxnChg>
      </pc:sldChg>
      <pc:sldChg chg="delSp modSp add mod ord modNotesTx">
        <pc:chgData name="Wei Wen Toh" userId="9953dc32-c86b-4873-910d-94413ba6dd90" providerId="ADAL" clId="{BE3DB96E-D28C-4614-848E-05EAB5427A73}" dt="2022-04-05T08:53:37.795" v="20750" actId="20577"/>
        <pc:sldMkLst>
          <pc:docMk/>
          <pc:sldMk cId="3454030957" sldId="328"/>
        </pc:sldMkLst>
        <pc:spChg chg="mod">
          <ac:chgData name="Wei Wen Toh" userId="9953dc32-c86b-4873-910d-94413ba6dd90" providerId="ADAL" clId="{BE3DB96E-D28C-4614-848E-05EAB5427A73}" dt="2022-04-04T17:37:06.296" v="13403" actId="207"/>
          <ac:spMkLst>
            <pc:docMk/>
            <pc:sldMk cId="3454030957" sldId="328"/>
            <ac:spMk id="508" creationId="{00000000-0000-0000-0000-000000000000}"/>
          </ac:spMkLst>
        </pc:spChg>
        <pc:picChg chg="del">
          <ac:chgData name="Wei Wen Toh" userId="9953dc32-c86b-4873-910d-94413ba6dd90" providerId="ADAL" clId="{BE3DB96E-D28C-4614-848E-05EAB5427A73}" dt="2022-03-28T16:31:16.182" v="4520" actId="478"/>
          <ac:picMkLst>
            <pc:docMk/>
            <pc:sldMk cId="3454030957" sldId="328"/>
            <ac:picMk id="1026" creationId="{646F2008-EEEF-455E-93E9-AEA364D1D02F}"/>
          </ac:picMkLst>
        </pc:picChg>
      </pc:sldChg>
      <pc:sldChg chg="addSp delSp modSp add mod modShow">
        <pc:chgData name="Wei Wen Toh" userId="9953dc32-c86b-4873-910d-94413ba6dd90" providerId="ADAL" clId="{BE3DB96E-D28C-4614-848E-05EAB5427A73}" dt="2022-04-06T09:24:15.396" v="22467" actId="729"/>
        <pc:sldMkLst>
          <pc:docMk/>
          <pc:sldMk cId="3579079349" sldId="338"/>
        </pc:sldMkLst>
        <pc:spChg chg="add del mod">
          <ac:chgData name="Wei Wen Toh" userId="9953dc32-c86b-4873-910d-94413ba6dd90" providerId="ADAL" clId="{BE3DB96E-D28C-4614-848E-05EAB5427A73}" dt="2022-04-02T08:49:42.307" v="5058"/>
          <ac:spMkLst>
            <pc:docMk/>
            <pc:sldMk cId="3579079349" sldId="338"/>
            <ac:spMk id="2" creationId="{DE87B2CB-1757-4AAE-8851-0BDFAFCC40F0}"/>
          </ac:spMkLst>
        </pc:spChg>
        <pc:spChg chg="add mod">
          <ac:chgData name="Wei Wen Toh" userId="9953dc32-c86b-4873-910d-94413ba6dd90" providerId="ADAL" clId="{BE3DB96E-D28C-4614-848E-05EAB5427A73}" dt="2022-04-02T09:49:00.486" v="6021" actId="1076"/>
          <ac:spMkLst>
            <pc:docMk/>
            <pc:sldMk cId="3579079349" sldId="338"/>
            <ac:spMk id="3" creationId="{964DBF64-8939-40CF-8111-C8FF9DADA8EE}"/>
          </ac:spMkLst>
        </pc:spChg>
        <pc:spChg chg="del">
          <ac:chgData name="Wei Wen Toh" userId="9953dc32-c86b-4873-910d-94413ba6dd90" providerId="ADAL" clId="{BE3DB96E-D28C-4614-848E-05EAB5427A73}" dt="2022-04-02T08:48:51.990" v="5016" actId="478"/>
          <ac:spMkLst>
            <pc:docMk/>
            <pc:sldMk cId="3579079349" sldId="338"/>
            <ac:spMk id="4" creationId="{AAD40830-1582-4DFC-9D95-5AE208526373}"/>
          </ac:spMkLst>
        </pc:spChg>
        <pc:spChg chg="del">
          <ac:chgData name="Wei Wen Toh" userId="9953dc32-c86b-4873-910d-94413ba6dd90" providerId="ADAL" clId="{BE3DB96E-D28C-4614-848E-05EAB5427A73}" dt="2022-04-02T08:49:08.794" v="5023" actId="478"/>
          <ac:spMkLst>
            <pc:docMk/>
            <pc:sldMk cId="3579079349" sldId="338"/>
            <ac:spMk id="5" creationId="{FF63719A-CB7B-4534-BAB8-891DE7278B8D}"/>
          </ac:spMkLst>
        </pc:spChg>
        <pc:spChg chg="del">
          <ac:chgData name="Wei Wen Toh" userId="9953dc32-c86b-4873-910d-94413ba6dd90" providerId="ADAL" clId="{BE3DB96E-D28C-4614-848E-05EAB5427A73}" dt="2022-04-02T08:49:12.124" v="5025" actId="478"/>
          <ac:spMkLst>
            <pc:docMk/>
            <pc:sldMk cId="3579079349" sldId="338"/>
            <ac:spMk id="6" creationId="{B17FCDA6-9E2C-4653-96ED-58EAE9808BEC}"/>
          </ac:spMkLst>
        </pc:spChg>
        <pc:spChg chg="del">
          <ac:chgData name="Wei Wen Toh" userId="9953dc32-c86b-4873-910d-94413ba6dd90" providerId="ADAL" clId="{BE3DB96E-D28C-4614-848E-05EAB5427A73}" dt="2022-04-02T08:49:06.864" v="5022" actId="478"/>
          <ac:spMkLst>
            <pc:docMk/>
            <pc:sldMk cId="3579079349" sldId="338"/>
            <ac:spMk id="7" creationId="{D1CA27FE-7B47-46A9-8F72-0E91DB76053C}"/>
          </ac:spMkLst>
        </pc:spChg>
        <pc:spChg chg="del mod">
          <ac:chgData name="Wei Wen Toh" userId="9953dc32-c86b-4873-910d-94413ba6dd90" providerId="ADAL" clId="{BE3DB96E-D28C-4614-848E-05EAB5427A73}" dt="2022-04-02T08:49:03.882" v="5020" actId="478"/>
          <ac:spMkLst>
            <pc:docMk/>
            <pc:sldMk cId="3579079349" sldId="338"/>
            <ac:spMk id="8" creationId="{DA9FBA6C-3A10-4F9A-A8FC-5DD575957EC4}"/>
          </ac:spMkLst>
        </pc:spChg>
        <pc:spChg chg="add mod">
          <ac:chgData name="Wei Wen Toh" userId="9953dc32-c86b-4873-910d-94413ba6dd90" providerId="ADAL" clId="{BE3DB96E-D28C-4614-848E-05EAB5427A73}" dt="2022-04-02T10:16:08.256" v="6246" actId="20577"/>
          <ac:spMkLst>
            <pc:docMk/>
            <pc:sldMk cId="3579079349" sldId="338"/>
            <ac:spMk id="9" creationId="{1A5D6712-7483-44EB-9354-9C80398A4DCB}"/>
          </ac:spMkLst>
        </pc:spChg>
        <pc:spChg chg="add del mod">
          <ac:chgData name="Wei Wen Toh" userId="9953dc32-c86b-4873-910d-94413ba6dd90" providerId="ADAL" clId="{BE3DB96E-D28C-4614-848E-05EAB5427A73}" dt="2022-04-02T09:09:10.972" v="5399" actId="478"/>
          <ac:spMkLst>
            <pc:docMk/>
            <pc:sldMk cId="3579079349" sldId="338"/>
            <ac:spMk id="10" creationId="{6A83E685-F2E3-4F4F-8E03-D7084A910570}"/>
          </ac:spMkLst>
        </pc:spChg>
        <pc:spChg chg="del">
          <ac:chgData name="Wei Wen Toh" userId="9953dc32-c86b-4873-910d-94413ba6dd90" providerId="ADAL" clId="{BE3DB96E-D28C-4614-848E-05EAB5427A73}" dt="2022-04-02T08:49:05.242" v="5021" actId="478"/>
          <ac:spMkLst>
            <pc:docMk/>
            <pc:sldMk cId="3579079349" sldId="338"/>
            <ac:spMk id="14" creationId="{2A41F913-4FE8-47B5-A85C-515AD63E5BA4}"/>
          </ac:spMkLst>
        </pc:spChg>
        <pc:spChg chg="mod">
          <ac:chgData name="Wei Wen Toh" userId="9953dc32-c86b-4873-910d-94413ba6dd90" providerId="ADAL" clId="{BE3DB96E-D28C-4614-848E-05EAB5427A73}" dt="2022-04-02T08:48:48.452" v="5015" actId="20577"/>
          <ac:spMkLst>
            <pc:docMk/>
            <pc:sldMk cId="3579079349" sldId="338"/>
            <ac:spMk id="508" creationId="{00000000-0000-0000-0000-000000000000}"/>
          </ac:spMkLst>
        </pc:spChg>
        <pc:picChg chg="add del mod">
          <ac:chgData name="Wei Wen Toh" userId="9953dc32-c86b-4873-910d-94413ba6dd90" providerId="ADAL" clId="{BE3DB96E-D28C-4614-848E-05EAB5427A73}" dt="2022-04-02T09:09:44.129" v="5404" actId="478"/>
          <ac:picMkLst>
            <pc:docMk/>
            <pc:sldMk cId="3579079349" sldId="338"/>
            <ac:picMk id="2050" creationId="{A4638C93-A62A-4F39-A380-D3EC7C576618}"/>
          </ac:picMkLst>
        </pc:picChg>
        <pc:picChg chg="add del mod">
          <ac:chgData name="Wei Wen Toh" userId="9953dc32-c86b-4873-910d-94413ba6dd90" providerId="ADAL" clId="{BE3DB96E-D28C-4614-848E-05EAB5427A73}" dt="2022-04-02T09:11:02.151" v="5407" actId="478"/>
          <ac:picMkLst>
            <pc:docMk/>
            <pc:sldMk cId="3579079349" sldId="338"/>
            <ac:picMk id="3074" creationId="{08BF1A0A-1ED3-4041-983C-B0AA4A11B91A}"/>
          </ac:picMkLst>
        </pc:picChg>
        <pc:cxnChg chg="del">
          <ac:chgData name="Wei Wen Toh" userId="9953dc32-c86b-4873-910d-94413ba6dd90" providerId="ADAL" clId="{BE3DB96E-D28C-4614-848E-05EAB5427A73}" dt="2022-04-02T08:48:56.970" v="5018" actId="478"/>
          <ac:cxnSpMkLst>
            <pc:docMk/>
            <pc:sldMk cId="3579079349" sldId="338"/>
            <ac:cxnSpMk id="13" creationId="{0687B2D2-6145-4F95-8BF8-68D8FCA85B75}"/>
          </ac:cxnSpMkLst>
        </pc:cxnChg>
        <pc:cxnChg chg="del">
          <ac:chgData name="Wei Wen Toh" userId="9953dc32-c86b-4873-910d-94413ba6dd90" providerId="ADAL" clId="{BE3DB96E-D28C-4614-848E-05EAB5427A73}" dt="2022-04-02T08:48:53.628" v="5017" actId="478"/>
          <ac:cxnSpMkLst>
            <pc:docMk/>
            <pc:sldMk cId="3579079349" sldId="338"/>
            <ac:cxnSpMk id="15" creationId="{9687946C-8F97-4FDE-A055-1B0116A2351C}"/>
          </ac:cxnSpMkLst>
        </pc:cxnChg>
        <pc:cxnChg chg="del">
          <ac:chgData name="Wei Wen Toh" userId="9953dc32-c86b-4873-910d-94413ba6dd90" providerId="ADAL" clId="{BE3DB96E-D28C-4614-848E-05EAB5427A73}" dt="2022-04-02T08:48:53.628" v="5017" actId="478"/>
          <ac:cxnSpMkLst>
            <pc:docMk/>
            <pc:sldMk cId="3579079349" sldId="338"/>
            <ac:cxnSpMk id="17" creationId="{824B737B-0544-4DDC-9DD6-93B5F5E0CC09}"/>
          </ac:cxnSpMkLst>
        </pc:cxnChg>
        <pc:cxnChg chg="del">
          <ac:chgData name="Wei Wen Toh" userId="9953dc32-c86b-4873-910d-94413ba6dd90" providerId="ADAL" clId="{BE3DB96E-D28C-4614-848E-05EAB5427A73}" dt="2022-04-02T08:48:53.628" v="5017" actId="478"/>
          <ac:cxnSpMkLst>
            <pc:docMk/>
            <pc:sldMk cId="3579079349" sldId="338"/>
            <ac:cxnSpMk id="18" creationId="{50D5D1DA-DAD2-45A6-9985-32580E655178}"/>
          </ac:cxnSpMkLst>
        </pc:cxnChg>
        <pc:cxnChg chg="del">
          <ac:chgData name="Wei Wen Toh" userId="9953dc32-c86b-4873-910d-94413ba6dd90" providerId="ADAL" clId="{BE3DB96E-D28C-4614-848E-05EAB5427A73}" dt="2022-04-02T08:49:10.301" v="5024" actId="478"/>
          <ac:cxnSpMkLst>
            <pc:docMk/>
            <pc:sldMk cId="3579079349" sldId="338"/>
            <ac:cxnSpMk id="19" creationId="{0DA3FC4D-6E79-483B-B93A-9CC873615048}"/>
          </ac:cxnSpMkLst>
        </pc:cxnChg>
      </pc:sldChg>
      <pc:sldChg chg="addSp delSp modSp add mod modAnim modShow">
        <pc:chgData name="Wei Wen Toh" userId="9953dc32-c86b-4873-910d-94413ba6dd90" providerId="ADAL" clId="{BE3DB96E-D28C-4614-848E-05EAB5427A73}" dt="2022-04-06T09:24:15.396" v="22467" actId="729"/>
        <pc:sldMkLst>
          <pc:docMk/>
          <pc:sldMk cId="1652786783" sldId="339"/>
        </pc:sldMkLst>
        <pc:spChg chg="add del mod">
          <ac:chgData name="Wei Wen Toh" userId="9953dc32-c86b-4873-910d-94413ba6dd90" providerId="ADAL" clId="{BE3DB96E-D28C-4614-848E-05EAB5427A73}" dt="2022-04-02T09:47:39.318" v="5995" actId="20577"/>
          <ac:spMkLst>
            <pc:docMk/>
            <pc:sldMk cId="1652786783" sldId="339"/>
            <ac:spMk id="3" creationId="{964DBF64-8939-40CF-8111-C8FF9DADA8EE}"/>
          </ac:spMkLst>
        </pc:spChg>
        <pc:spChg chg="add mod">
          <ac:chgData name="Wei Wen Toh" userId="9953dc32-c86b-4873-910d-94413ba6dd90" providerId="ADAL" clId="{BE3DB96E-D28C-4614-848E-05EAB5427A73}" dt="2022-04-02T09:59:02.239" v="6231" actId="1076"/>
          <ac:spMkLst>
            <pc:docMk/>
            <pc:sldMk cId="1652786783" sldId="339"/>
            <ac:spMk id="4" creationId="{E86577E1-7A06-4D85-B67D-A915F9EA1CBC}"/>
          </ac:spMkLst>
        </pc:spChg>
        <pc:spChg chg="add del mod">
          <ac:chgData name="Wei Wen Toh" userId="9953dc32-c86b-4873-910d-94413ba6dd90" providerId="ADAL" clId="{BE3DB96E-D28C-4614-848E-05EAB5427A73}" dt="2022-04-02T09:59:05.437" v="6233" actId="21"/>
          <ac:spMkLst>
            <pc:docMk/>
            <pc:sldMk cId="1652786783" sldId="339"/>
            <ac:spMk id="5" creationId="{B99B6774-4548-4D10-AAFF-9047A7D3543A}"/>
          </ac:spMkLst>
        </pc:spChg>
        <pc:spChg chg="add del mod">
          <ac:chgData name="Wei Wen Toh" userId="9953dc32-c86b-4873-910d-94413ba6dd90" providerId="ADAL" clId="{BE3DB96E-D28C-4614-848E-05EAB5427A73}" dt="2022-04-02T09:43:46.132" v="5945" actId="478"/>
          <ac:spMkLst>
            <pc:docMk/>
            <pc:sldMk cId="1652786783" sldId="339"/>
            <ac:spMk id="7" creationId="{F2AB9171-A45F-4819-A514-37F9F170E439}"/>
          </ac:spMkLst>
        </pc:spChg>
        <pc:spChg chg="mod">
          <ac:chgData name="Wei Wen Toh" userId="9953dc32-c86b-4873-910d-94413ba6dd90" providerId="ADAL" clId="{BE3DB96E-D28C-4614-848E-05EAB5427A73}" dt="2022-04-02T10:16:04.275" v="6244" actId="20577"/>
          <ac:spMkLst>
            <pc:docMk/>
            <pc:sldMk cId="1652786783" sldId="339"/>
            <ac:spMk id="9" creationId="{1A5D6712-7483-44EB-9354-9C80398A4DCB}"/>
          </ac:spMkLst>
        </pc:spChg>
        <pc:spChg chg="del">
          <ac:chgData name="Wei Wen Toh" userId="9953dc32-c86b-4873-910d-94413ba6dd90" providerId="ADAL" clId="{BE3DB96E-D28C-4614-848E-05EAB5427A73}" dt="2022-04-02T09:01:54.250" v="5395" actId="478"/>
          <ac:spMkLst>
            <pc:docMk/>
            <pc:sldMk cId="1652786783" sldId="339"/>
            <ac:spMk id="10" creationId="{6A83E685-F2E3-4F4F-8E03-D7084A910570}"/>
          </ac:spMkLst>
        </pc:spChg>
        <pc:spChg chg="mod">
          <ac:chgData name="Wei Wen Toh" userId="9953dc32-c86b-4873-910d-94413ba6dd90" providerId="ADAL" clId="{BE3DB96E-D28C-4614-848E-05EAB5427A73}" dt="2022-04-02T09:01:25.588" v="5391" actId="1076"/>
          <ac:spMkLst>
            <pc:docMk/>
            <pc:sldMk cId="1652786783" sldId="339"/>
            <ac:spMk id="508" creationId="{00000000-0000-0000-0000-000000000000}"/>
          </ac:spMkLst>
        </pc:spChg>
        <pc:graphicFrameChg chg="del mod modGraphic">
          <ac:chgData name="Wei Wen Toh" userId="9953dc32-c86b-4873-910d-94413ba6dd90" providerId="ADAL" clId="{BE3DB96E-D28C-4614-848E-05EAB5427A73}" dt="2022-04-02T10:17:21.650" v="6255" actId="478"/>
          <ac:graphicFrameMkLst>
            <pc:docMk/>
            <pc:sldMk cId="1652786783" sldId="339"/>
            <ac:graphicFrameMk id="2" creationId="{08BD4303-FEC9-4C30-83F6-B591B4594576}"/>
          </ac:graphicFrameMkLst>
        </pc:graphicFrameChg>
        <pc:graphicFrameChg chg="add mod modGraphic">
          <ac:chgData name="Wei Wen Toh" userId="9953dc32-c86b-4873-910d-94413ba6dd90" providerId="ADAL" clId="{BE3DB96E-D28C-4614-848E-05EAB5427A73}" dt="2022-04-02T10:23:51.543" v="6296" actId="1076"/>
          <ac:graphicFrameMkLst>
            <pc:docMk/>
            <pc:sldMk cId="1652786783" sldId="339"/>
            <ac:graphicFrameMk id="8" creationId="{84316D31-2094-4166-BB17-8E84B5FF92EA}"/>
          </ac:graphicFrameMkLst>
        </pc:graphicFrameChg>
        <pc:picChg chg="add del">
          <ac:chgData name="Wei Wen Toh" userId="9953dc32-c86b-4873-910d-94413ba6dd90" providerId="ADAL" clId="{BE3DB96E-D28C-4614-848E-05EAB5427A73}" dt="2022-04-02T09:09:05.290" v="5397"/>
          <ac:picMkLst>
            <pc:docMk/>
            <pc:sldMk cId="1652786783" sldId="339"/>
            <ac:picMk id="1026" creationId="{6D17806D-B2F7-4A71-B600-2108505AEB92}"/>
          </ac:picMkLst>
        </pc:picChg>
      </pc:sldChg>
      <pc:sldChg chg="addSp delSp modSp mod modAnim modShow">
        <pc:chgData name="Wei Wen Toh" userId="9953dc32-c86b-4873-910d-94413ba6dd90" providerId="ADAL" clId="{BE3DB96E-D28C-4614-848E-05EAB5427A73}" dt="2022-04-06T09:24:15.396" v="22467" actId="729"/>
        <pc:sldMkLst>
          <pc:docMk/>
          <pc:sldMk cId="261634705" sldId="340"/>
        </pc:sldMkLst>
        <pc:spChg chg="del">
          <ac:chgData name="Wei Wen Toh" userId="9953dc32-c86b-4873-910d-94413ba6dd90" providerId="ADAL" clId="{BE3DB96E-D28C-4614-848E-05EAB5427A73}" dt="2022-04-02T10:01:08.193" v="6239" actId="478"/>
          <ac:spMkLst>
            <pc:docMk/>
            <pc:sldMk cId="261634705" sldId="340"/>
            <ac:spMk id="4" creationId="{E86577E1-7A06-4D85-B67D-A915F9EA1CBC}"/>
          </ac:spMkLst>
        </pc:spChg>
        <pc:spChg chg="del">
          <ac:chgData name="Wei Wen Toh" userId="9953dc32-c86b-4873-910d-94413ba6dd90" providerId="ADAL" clId="{BE3DB96E-D28C-4614-848E-05EAB5427A73}" dt="2022-04-02T09:59:19.821" v="6236" actId="478"/>
          <ac:spMkLst>
            <pc:docMk/>
            <pc:sldMk cId="261634705" sldId="340"/>
            <ac:spMk id="5" creationId="{B99B6774-4548-4D10-AAFF-9047A7D3543A}"/>
          </ac:spMkLst>
        </pc:spChg>
        <pc:spChg chg="add mod">
          <ac:chgData name="Wei Wen Toh" userId="9953dc32-c86b-4873-910d-94413ba6dd90" providerId="ADAL" clId="{BE3DB96E-D28C-4614-848E-05EAB5427A73}" dt="2022-04-02T10:01:22.249" v="6242" actId="1076"/>
          <ac:spMkLst>
            <pc:docMk/>
            <pc:sldMk cId="261634705" sldId="340"/>
            <ac:spMk id="8" creationId="{D1CAA6AE-2769-433B-96DF-77B97E81C55F}"/>
          </ac:spMkLst>
        </pc:spChg>
        <pc:spChg chg="mod">
          <ac:chgData name="Wei Wen Toh" userId="9953dc32-c86b-4873-910d-94413ba6dd90" providerId="ADAL" clId="{BE3DB96E-D28C-4614-848E-05EAB5427A73}" dt="2022-04-02T10:18:56.789" v="6259" actId="20577"/>
          <ac:spMkLst>
            <pc:docMk/>
            <pc:sldMk cId="261634705" sldId="340"/>
            <ac:spMk id="9" creationId="{1A5D6712-7483-44EB-9354-9C80398A4DCB}"/>
          </ac:spMkLst>
        </pc:spChg>
        <pc:spChg chg="add mod">
          <ac:chgData name="Wei Wen Toh" userId="9953dc32-c86b-4873-910d-94413ba6dd90" providerId="ADAL" clId="{BE3DB96E-D28C-4614-848E-05EAB5427A73}" dt="2022-04-02T10:01:08.717" v="6240"/>
          <ac:spMkLst>
            <pc:docMk/>
            <pc:sldMk cId="261634705" sldId="340"/>
            <ac:spMk id="11" creationId="{AD2A1BFA-0783-4EFF-9D7D-C0E27A1B4845}"/>
          </ac:spMkLst>
        </pc:spChg>
        <pc:graphicFrameChg chg="del">
          <ac:chgData name="Wei Wen Toh" userId="9953dc32-c86b-4873-910d-94413ba6dd90" providerId="ADAL" clId="{BE3DB96E-D28C-4614-848E-05EAB5427A73}" dt="2022-04-02T10:01:08.193" v="6239" actId="478"/>
          <ac:graphicFrameMkLst>
            <pc:docMk/>
            <pc:sldMk cId="261634705" sldId="340"/>
            <ac:graphicFrameMk id="2" creationId="{08BD4303-FEC9-4C30-83F6-B591B4594576}"/>
          </ac:graphicFrameMkLst>
        </pc:graphicFrameChg>
        <pc:graphicFrameChg chg="add mod">
          <ac:chgData name="Wei Wen Toh" userId="9953dc32-c86b-4873-910d-94413ba6dd90" providerId="ADAL" clId="{BE3DB96E-D28C-4614-848E-05EAB5427A73}" dt="2022-04-02T10:24:15.672" v="6301" actId="1076"/>
          <ac:graphicFrameMkLst>
            <pc:docMk/>
            <pc:sldMk cId="261634705" sldId="340"/>
            <ac:graphicFrameMk id="7" creationId="{F5E0DE3F-5619-45A3-A915-B20E9934EC51}"/>
          </ac:graphicFrameMkLst>
        </pc:graphicFrameChg>
        <pc:graphicFrameChg chg="add del mod modGraphic">
          <ac:chgData name="Wei Wen Toh" userId="9953dc32-c86b-4873-910d-94413ba6dd90" providerId="ADAL" clId="{BE3DB96E-D28C-4614-848E-05EAB5427A73}" dt="2022-04-02T10:24:09.798" v="6299" actId="478"/>
          <ac:graphicFrameMkLst>
            <pc:docMk/>
            <pc:sldMk cId="261634705" sldId="340"/>
            <ac:graphicFrameMk id="10" creationId="{2B9C7D9D-427B-4FD5-AFCE-E4A1D511496D}"/>
          </ac:graphicFrameMkLst>
        </pc:graphicFrameChg>
      </pc:sldChg>
      <pc:sldChg chg="addSp delSp modSp add del mod">
        <pc:chgData name="Wei Wen Toh" userId="9953dc32-c86b-4873-910d-94413ba6dd90" providerId="ADAL" clId="{BE3DB96E-D28C-4614-848E-05EAB5427A73}" dt="2022-04-02T09:43:59.433" v="5947" actId="2696"/>
        <pc:sldMkLst>
          <pc:docMk/>
          <pc:sldMk cId="754723219" sldId="340"/>
        </pc:sldMkLst>
        <pc:spChg chg="add del mod">
          <ac:chgData name="Wei Wen Toh" userId="9953dc32-c86b-4873-910d-94413ba6dd90" providerId="ADAL" clId="{BE3DB96E-D28C-4614-848E-05EAB5427A73}" dt="2022-04-02T09:43:22.913" v="5940" actId="21"/>
          <ac:spMkLst>
            <pc:docMk/>
            <pc:sldMk cId="754723219" sldId="340"/>
            <ac:spMk id="3" creationId="{964DBF64-8939-40CF-8111-C8FF9DADA8EE}"/>
          </ac:spMkLst>
        </pc:spChg>
        <pc:picChg chg="del">
          <ac:chgData name="Wei Wen Toh" userId="9953dc32-c86b-4873-910d-94413ba6dd90" providerId="ADAL" clId="{BE3DB96E-D28C-4614-848E-05EAB5427A73}" dt="2022-04-02T09:23:05.762" v="5817" actId="478"/>
          <ac:picMkLst>
            <pc:docMk/>
            <pc:sldMk cId="754723219" sldId="340"/>
            <ac:picMk id="4" creationId="{D53D6697-7E43-4AC2-B242-EC1FD65D0303}"/>
          </ac:picMkLst>
        </pc:picChg>
      </pc:sldChg>
      <pc:sldChg chg="addSp modSp new del mod modAnim modNotesTx">
        <pc:chgData name="Wei Wen Toh" userId="9953dc32-c86b-4873-910d-94413ba6dd90" providerId="ADAL" clId="{BE3DB96E-D28C-4614-848E-05EAB5427A73}" dt="2022-04-05T07:42:30.155" v="18982" actId="2696"/>
        <pc:sldMkLst>
          <pc:docMk/>
          <pc:sldMk cId="799875737" sldId="343"/>
        </pc:sldMkLst>
        <pc:picChg chg="add mod">
          <ac:chgData name="Wei Wen Toh" userId="9953dc32-c86b-4873-910d-94413ba6dd90" providerId="ADAL" clId="{BE3DB96E-D28C-4614-848E-05EAB5427A73}" dt="2022-04-04T20:00:41.124" v="16690" actId="1076"/>
          <ac:picMkLst>
            <pc:docMk/>
            <pc:sldMk cId="799875737" sldId="343"/>
            <ac:picMk id="3" creationId="{390FB799-0F99-4974-9D14-78BDB2F1D90D}"/>
          </ac:picMkLst>
        </pc:picChg>
      </pc:sldChg>
      <pc:sldChg chg="add del">
        <pc:chgData name="Wei Wen Toh" userId="9953dc32-c86b-4873-910d-94413ba6dd90" providerId="ADAL" clId="{BE3DB96E-D28C-4614-848E-05EAB5427A73}" dt="2022-04-05T07:42:52.329" v="18984" actId="2696"/>
        <pc:sldMkLst>
          <pc:docMk/>
          <pc:sldMk cId="1478766723" sldId="343"/>
        </pc:sldMkLst>
      </pc:sldChg>
      <pc:sldChg chg="addSp delSp modSp add mod ord modAnim modNotesTx">
        <pc:chgData name="Wei Wen Toh" userId="9953dc32-c86b-4873-910d-94413ba6dd90" providerId="ADAL" clId="{BE3DB96E-D28C-4614-848E-05EAB5427A73}" dt="2022-04-05T08:39:05.924" v="20634" actId="20577"/>
        <pc:sldMkLst>
          <pc:docMk/>
          <pc:sldMk cId="2312086495" sldId="343"/>
        </pc:sldMkLst>
        <pc:spChg chg="mod">
          <ac:chgData name="Wei Wen Toh" userId="9953dc32-c86b-4873-910d-94413ba6dd90" providerId="ADAL" clId="{BE3DB96E-D28C-4614-848E-05EAB5427A73}" dt="2022-04-05T08:37:18.154" v="20627" actId="207"/>
          <ac:spMkLst>
            <pc:docMk/>
            <pc:sldMk cId="2312086495" sldId="343"/>
            <ac:spMk id="4" creationId="{438F3AEF-663E-4476-82E6-01D3BE07D8CF}"/>
          </ac:spMkLst>
        </pc:spChg>
        <pc:spChg chg="del">
          <ac:chgData name="Wei Wen Toh" userId="9953dc32-c86b-4873-910d-94413ba6dd90" providerId="ADAL" clId="{BE3DB96E-D28C-4614-848E-05EAB5427A73}" dt="2022-04-05T07:43:15.844" v="19062" actId="478"/>
          <ac:spMkLst>
            <pc:docMk/>
            <pc:sldMk cId="2312086495" sldId="343"/>
            <ac:spMk id="6" creationId="{4255A481-BB2F-4A90-9FEA-8A91D5F32727}"/>
          </ac:spMkLst>
        </pc:spChg>
        <pc:spChg chg="add del mod">
          <ac:chgData name="Wei Wen Toh" userId="9953dc32-c86b-4873-910d-94413ba6dd90" providerId="ADAL" clId="{BE3DB96E-D28C-4614-848E-05EAB5427A73}" dt="2022-04-05T08:34:19.703" v="20560" actId="21"/>
          <ac:spMkLst>
            <pc:docMk/>
            <pc:sldMk cId="2312086495" sldId="343"/>
            <ac:spMk id="7" creationId="{45045D00-ACDD-4860-9457-249209900171}"/>
          </ac:spMkLst>
        </pc:spChg>
        <pc:spChg chg="add del mod">
          <ac:chgData name="Wei Wen Toh" userId="9953dc32-c86b-4873-910d-94413ba6dd90" providerId="ADAL" clId="{BE3DB96E-D28C-4614-848E-05EAB5427A73}" dt="2022-04-05T08:34:19.703" v="20560" actId="21"/>
          <ac:spMkLst>
            <pc:docMk/>
            <pc:sldMk cId="2312086495" sldId="343"/>
            <ac:spMk id="9" creationId="{DE99FEED-4671-470F-A784-394319DB0401}"/>
          </ac:spMkLst>
        </pc:spChg>
        <pc:spChg chg="add mod">
          <ac:chgData name="Wei Wen Toh" userId="9953dc32-c86b-4873-910d-94413ba6dd90" providerId="ADAL" clId="{BE3DB96E-D28C-4614-848E-05EAB5427A73}" dt="2022-04-05T08:35:03.109" v="20578"/>
          <ac:spMkLst>
            <pc:docMk/>
            <pc:sldMk cId="2312086495" sldId="343"/>
            <ac:spMk id="13" creationId="{88FF9B99-6030-4291-B1C9-7A9383378857}"/>
          </ac:spMkLst>
        </pc:spChg>
        <pc:spChg chg="add mod">
          <ac:chgData name="Wei Wen Toh" userId="9953dc32-c86b-4873-910d-94413ba6dd90" providerId="ADAL" clId="{BE3DB96E-D28C-4614-848E-05EAB5427A73}" dt="2022-04-05T08:35:03.109" v="20578"/>
          <ac:spMkLst>
            <pc:docMk/>
            <pc:sldMk cId="2312086495" sldId="343"/>
            <ac:spMk id="15" creationId="{2580DD34-B811-43C2-8263-D555427704DC}"/>
          </ac:spMkLst>
        </pc:spChg>
        <pc:picChg chg="del">
          <ac:chgData name="Wei Wen Toh" userId="9953dc32-c86b-4873-910d-94413ba6dd90" providerId="ADAL" clId="{BE3DB96E-D28C-4614-848E-05EAB5427A73}" dt="2022-04-05T07:43:14.373" v="19061" actId="478"/>
          <ac:picMkLst>
            <pc:docMk/>
            <pc:sldMk cId="2312086495" sldId="343"/>
            <ac:picMk id="3" creationId="{4C8EAEE7-6C32-4B3B-B760-5ACA06787455}"/>
          </ac:picMkLst>
        </pc:picChg>
        <pc:picChg chg="add mod">
          <ac:chgData name="Wei Wen Toh" userId="9953dc32-c86b-4873-910d-94413ba6dd90" providerId="ADAL" clId="{BE3DB96E-D28C-4614-848E-05EAB5427A73}" dt="2022-04-05T08:35:03.109" v="20578"/>
          <ac:picMkLst>
            <pc:docMk/>
            <pc:sldMk cId="2312086495" sldId="343"/>
            <ac:picMk id="12" creationId="{60B22A88-1CB0-4791-BE51-8BE4F097A49D}"/>
          </ac:picMkLst>
        </pc:picChg>
        <pc:picChg chg="add mod">
          <ac:chgData name="Wei Wen Toh" userId="9953dc32-c86b-4873-910d-94413ba6dd90" providerId="ADAL" clId="{BE3DB96E-D28C-4614-848E-05EAB5427A73}" dt="2022-04-05T08:35:03.109" v="20578"/>
          <ac:picMkLst>
            <pc:docMk/>
            <pc:sldMk cId="2312086495" sldId="343"/>
            <ac:picMk id="14" creationId="{80E06E8A-246B-4600-8A1B-ED0D794028D1}"/>
          </ac:picMkLst>
        </pc:picChg>
        <pc:picChg chg="add mod">
          <ac:chgData name="Wei Wen Toh" userId="9953dc32-c86b-4873-910d-94413ba6dd90" providerId="ADAL" clId="{BE3DB96E-D28C-4614-848E-05EAB5427A73}" dt="2022-04-05T08:05:10.207" v="19215" actId="1076"/>
          <ac:picMkLst>
            <pc:docMk/>
            <pc:sldMk cId="2312086495" sldId="343"/>
            <ac:picMk id="2050" creationId="{BF1F91DF-E591-41E3-904E-93B4D2922B33}"/>
          </ac:picMkLst>
        </pc:picChg>
        <pc:picChg chg="add del mod">
          <ac:chgData name="Wei Wen Toh" userId="9953dc32-c86b-4873-910d-94413ba6dd90" providerId="ADAL" clId="{BE3DB96E-D28C-4614-848E-05EAB5427A73}" dt="2022-04-05T08:34:19.703" v="20560" actId="21"/>
          <ac:picMkLst>
            <pc:docMk/>
            <pc:sldMk cId="2312086495" sldId="343"/>
            <ac:picMk id="2052" creationId="{D7BD6B33-CD07-42A9-BF1B-C8FA939778A9}"/>
          </ac:picMkLst>
        </pc:picChg>
        <pc:picChg chg="add del mod">
          <ac:chgData name="Wei Wen Toh" userId="9953dc32-c86b-4873-910d-94413ba6dd90" providerId="ADAL" clId="{BE3DB96E-D28C-4614-848E-05EAB5427A73}" dt="2022-04-05T08:34:19.703" v="20560" actId="21"/>
          <ac:picMkLst>
            <pc:docMk/>
            <pc:sldMk cId="2312086495" sldId="343"/>
            <ac:picMk id="2054" creationId="{075A1574-B1BE-4740-8EA1-3EFAD396C58C}"/>
          </ac:picMkLst>
        </pc:picChg>
        <pc:cxnChg chg="add mod">
          <ac:chgData name="Wei Wen Toh" userId="9953dc32-c86b-4873-910d-94413ba6dd90" providerId="ADAL" clId="{BE3DB96E-D28C-4614-848E-05EAB5427A73}" dt="2022-04-05T08:35:00.855" v="20577" actId="1076"/>
          <ac:cxnSpMkLst>
            <pc:docMk/>
            <pc:sldMk cId="2312086495" sldId="343"/>
            <ac:cxnSpMk id="5" creationId="{B2D2ADEA-8186-4015-AF59-2CCC281B014A}"/>
          </ac:cxnSpMkLst>
        </pc:cxnChg>
      </pc:sldChg>
      <pc:sldChg chg="addSp delSp modSp add del mod delAnim modAnim">
        <pc:chgData name="Wei Wen Toh" userId="9953dc32-c86b-4873-910d-94413ba6dd90" providerId="ADAL" clId="{BE3DB96E-D28C-4614-848E-05EAB5427A73}" dt="2022-04-04T20:00:30.448" v="16687" actId="2696"/>
        <pc:sldMkLst>
          <pc:docMk/>
          <pc:sldMk cId="3848373359" sldId="343"/>
        </pc:sldMkLst>
        <pc:picChg chg="add del mod">
          <ac:chgData name="Wei Wen Toh" userId="9953dc32-c86b-4873-910d-94413ba6dd90" providerId="ADAL" clId="{BE3DB96E-D28C-4614-848E-05EAB5427A73}" dt="2022-04-04T20:00:27.074" v="16686" actId="21"/>
          <ac:picMkLst>
            <pc:docMk/>
            <pc:sldMk cId="3848373359" sldId="343"/>
            <ac:picMk id="16" creationId="{D5AC9AD4-7F5C-46C1-B48B-1C3F61511D0F}"/>
          </ac:picMkLst>
        </pc:picChg>
      </pc:sldChg>
      <pc:sldChg chg="addSp delSp modSp add mod delAnim modAnim modNotesTx">
        <pc:chgData name="Wei Wen Toh" userId="9953dc32-c86b-4873-910d-94413ba6dd90" providerId="ADAL" clId="{BE3DB96E-D28C-4614-848E-05EAB5427A73}" dt="2022-04-05T09:08:40.267" v="21264" actId="14100"/>
        <pc:sldMkLst>
          <pc:docMk/>
          <pc:sldMk cId="1943522847" sldId="344"/>
        </pc:sldMkLst>
        <pc:spChg chg="mod">
          <ac:chgData name="Wei Wen Toh" userId="9953dc32-c86b-4873-910d-94413ba6dd90" providerId="ADAL" clId="{BE3DB96E-D28C-4614-848E-05EAB5427A73}" dt="2022-04-05T08:45:16.597" v="20717" actId="207"/>
          <ac:spMkLst>
            <pc:docMk/>
            <pc:sldMk cId="1943522847" sldId="344"/>
            <ac:spMk id="4" creationId="{438F3AEF-663E-4476-82E6-01D3BE07D8CF}"/>
          </ac:spMkLst>
        </pc:spChg>
        <pc:spChg chg="del">
          <ac:chgData name="Wei Wen Toh" userId="9953dc32-c86b-4873-910d-94413ba6dd90" providerId="ADAL" clId="{BE3DB96E-D28C-4614-848E-05EAB5427A73}" dt="2022-04-05T08:36:07.551" v="20585" actId="478"/>
          <ac:spMkLst>
            <pc:docMk/>
            <pc:sldMk cId="1943522847" sldId="344"/>
            <ac:spMk id="13" creationId="{88FF9B99-6030-4291-B1C9-7A9383378857}"/>
          </ac:spMkLst>
        </pc:spChg>
        <pc:spChg chg="del mod">
          <ac:chgData name="Wei Wen Toh" userId="9953dc32-c86b-4873-910d-94413ba6dd90" providerId="ADAL" clId="{BE3DB96E-D28C-4614-848E-05EAB5427A73}" dt="2022-04-05T08:36:08.714" v="20586" actId="478"/>
          <ac:spMkLst>
            <pc:docMk/>
            <pc:sldMk cId="1943522847" sldId="344"/>
            <ac:spMk id="15" creationId="{2580DD34-B811-43C2-8263-D555427704DC}"/>
          </ac:spMkLst>
        </pc:spChg>
        <pc:picChg chg="add del mod">
          <ac:chgData name="Wei Wen Toh" userId="9953dc32-c86b-4873-910d-94413ba6dd90" providerId="ADAL" clId="{BE3DB96E-D28C-4614-848E-05EAB5427A73}" dt="2022-04-05T08:56:31.896" v="20752" actId="478"/>
          <ac:picMkLst>
            <pc:docMk/>
            <pc:sldMk cId="1943522847" sldId="344"/>
            <ac:picMk id="3" creationId="{50442643-2C08-4F14-9593-27E355223487}"/>
          </ac:picMkLst>
        </pc:picChg>
        <pc:picChg chg="add del mod">
          <ac:chgData name="Wei Wen Toh" userId="9953dc32-c86b-4873-910d-94413ba6dd90" providerId="ADAL" clId="{BE3DB96E-D28C-4614-848E-05EAB5427A73}" dt="2022-04-05T08:56:31.189" v="20751" actId="478"/>
          <ac:picMkLst>
            <pc:docMk/>
            <pc:sldMk cId="1943522847" sldId="344"/>
            <ac:picMk id="7" creationId="{1E992EF4-B469-4F66-9E00-5384C30319EB}"/>
          </ac:picMkLst>
        </pc:picChg>
        <pc:picChg chg="del">
          <ac:chgData name="Wei Wen Toh" userId="9953dc32-c86b-4873-910d-94413ba6dd90" providerId="ADAL" clId="{BE3DB96E-D28C-4614-848E-05EAB5427A73}" dt="2022-04-05T08:36:00.982" v="20580" actId="478"/>
          <ac:picMkLst>
            <pc:docMk/>
            <pc:sldMk cId="1943522847" sldId="344"/>
            <ac:picMk id="12" creationId="{60B22A88-1CB0-4791-BE51-8BE4F097A49D}"/>
          </ac:picMkLst>
        </pc:picChg>
        <pc:picChg chg="del">
          <ac:chgData name="Wei Wen Toh" userId="9953dc32-c86b-4873-910d-94413ba6dd90" providerId="ADAL" clId="{BE3DB96E-D28C-4614-848E-05EAB5427A73}" dt="2022-04-05T08:36:03.247" v="20583" actId="478"/>
          <ac:picMkLst>
            <pc:docMk/>
            <pc:sldMk cId="1943522847" sldId="344"/>
            <ac:picMk id="14" creationId="{80E06E8A-246B-4600-8A1B-ED0D794028D1}"/>
          </ac:picMkLst>
        </pc:picChg>
        <pc:picChg chg="del">
          <ac:chgData name="Wei Wen Toh" userId="9953dc32-c86b-4873-910d-94413ba6dd90" providerId="ADAL" clId="{BE3DB96E-D28C-4614-848E-05EAB5427A73}" dt="2022-04-05T08:36:01.672" v="20581" actId="478"/>
          <ac:picMkLst>
            <pc:docMk/>
            <pc:sldMk cId="1943522847" sldId="344"/>
            <ac:picMk id="2050" creationId="{BF1F91DF-E591-41E3-904E-93B4D2922B33}"/>
          </ac:picMkLst>
        </pc:picChg>
        <pc:picChg chg="add mod">
          <ac:chgData name="Wei Wen Toh" userId="9953dc32-c86b-4873-910d-94413ba6dd90" providerId="ADAL" clId="{BE3DB96E-D28C-4614-848E-05EAB5427A73}" dt="2022-04-05T08:56:46.967" v="20755" actId="1076"/>
          <ac:picMkLst>
            <pc:docMk/>
            <pc:sldMk cId="1943522847" sldId="344"/>
            <ac:picMk id="3074" creationId="{E74EBBE6-3FEC-41FD-BA54-E7230F988A10}"/>
          </ac:picMkLst>
        </pc:picChg>
        <pc:cxnChg chg="del">
          <ac:chgData name="Wei Wen Toh" userId="9953dc32-c86b-4873-910d-94413ba6dd90" providerId="ADAL" clId="{BE3DB96E-D28C-4614-848E-05EAB5427A73}" dt="2022-04-05T08:36:02.529" v="20582" actId="478"/>
          <ac:cxnSpMkLst>
            <pc:docMk/>
            <pc:sldMk cId="1943522847" sldId="344"/>
            <ac:cxnSpMk id="5" creationId="{B2D2ADEA-8186-4015-AF59-2CCC281B014A}"/>
          </ac:cxnSpMkLst>
        </pc:cxnChg>
        <pc:cxnChg chg="add mod">
          <ac:chgData name="Wei Wen Toh" userId="9953dc32-c86b-4873-910d-94413ba6dd90" providerId="ADAL" clId="{BE3DB96E-D28C-4614-848E-05EAB5427A73}" dt="2022-04-05T09:08:40.267" v="21264" actId="14100"/>
          <ac:cxnSpMkLst>
            <pc:docMk/>
            <pc:sldMk cId="1943522847" sldId="344"/>
            <ac:cxnSpMk id="9" creationId="{3B3F9E19-8AB9-41A9-8F87-836B5377369F}"/>
          </ac:cxnSpMkLst>
        </pc:cxnChg>
      </pc:sldChg>
      <pc:sldChg chg="addSp modSp add mod ord modNotesTx">
        <pc:chgData name="Wei Wen Toh" userId="9953dc32-c86b-4873-910d-94413ba6dd90" providerId="ADAL" clId="{BE3DB96E-D28C-4614-848E-05EAB5427A73}" dt="2022-04-05T09:10:50.148" v="21354" actId="1076"/>
        <pc:sldMkLst>
          <pc:docMk/>
          <pc:sldMk cId="3323173812" sldId="345"/>
        </pc:sldMkLst>
        <pc:spChg chg="add mod">
          <ac:chgData name="Wei Wen Toh" userId="9953dc32-c86b-4873-910d-94413ba6dd90" providerId="ADAL" clId="{BE3DB96E-D28C-4614-848E-05EAB5427A73}" dt="2022-04-05T09:10:50.148" v="21354" actId="1076"/>
          <ac:spMkLst>
            <pc:docMk/>
            <pc:sldMk cId="3323173812" sldId="345"/>
            <ac:spMk id="3" creationId="{052F971C-7601-426F-8879-AD423311EDFE}"/>
          </ac:spMkLst>
        </pc:spChg>
        <pc:spChg chg="mod">
          <ac:chgData name="Wei Wen Toh" userId="9953dc32-c86b-4873-910d-94413ba6dd90" providerId="ADAL" clId="{BE3DB96E-D28C-4614-848E-05EAB5427A73}" dt="2022-04-05T09:10:50.148" v="21354" actId="1076"/>
          <ac:spMkLst>
            <pc:docMk/>
            <pc:sldMk cId="3323173812" sldId="345"/>
            <ac:spMk id="508" creationId="{00000000-0000-0000-0000-000000000000}"/>
          </ac:spMkLst>
        </pc:spChg>
      </pc:sldChg>
      <pc:sldChg chg="addSp delSp modSp add del mod ord modNotesTx">
        <pc:chgData name="Wei Wen Toh" userId="9953dc32-c86b-4873-910d-94413ba6dd90" providerId="ADAL" clId="{BE3DB96E-D28C-4614-848E-05EAB5427A73}" dt="2022-04-06T08:54:54.675" v="21609" actId="2696"/>
        <pc:sldMkLst>
          <pc:docMk/>
          <pc:sldMk cId="3878704055" sldId="346"/>
        </pc:sldMkLst>
        <pc:spChg chg="mod">
          <ac:chgData name="Wei Wen Toh" userId="9953dc32-c86b-4873-910d-94413ba6dd90" providerId="ADAL" clId="{BE3DB96E-D28C-4614-848E-05EAB5427A73}" dt="2022-04-06T08:54:46.825" v="21605" actId="20577"/>
          <ac:spMkLst>
            <pc:docMk/>
            <pc:sldMk cId="3878704055" sldId="346"/>
            <ac:spMk id="3" creationId="{964DBF64-8939-40CF-8111-C8FF9DADA8EE}"/>
          </ac:spMkLst>
        </pc:spChg>
        <pc:spChg chg="del">
          <ac:chgData name="Wei Wen Toh" userId="9953dc32-c86b-4873-910d-94413ba6dd90" providerId="ADAL" clId="{BE3DB96E-D28C-4614-848E-05EAB5427A73}" dt="2022-04-06T08:51:52.407" v="21403" actId="478"/>
          <ac:spMkLst>
            <pc:docMk/>
            <pc:sldMk cId="3878704055" sldId="346"/>
            <ac:spMk id="9" creationId="{1A5D6712-7483-44EB-9354-9C80398A4DCB}"/>
          </ac:spMkLst>
        </pc:spChg>
        <pc:spChg chg="del">
          <ac:chgData name="Wei Wen Toh" userId="9953dc32-c86b-4873-910d-94413ba6dd90" providerId="ADAL" clId="{BE3DB96E-D28C-4614-848E-05EAB5427A73}" dt="2022-04-06T08:51:41.457" v="21399" actId="478"/>
          <ac:spMkLst>
            <pc:docMk/>
            <pc:sldMk cId="3878704055" sldId="346"/>
            <ac:spMk id="10" creationId="{007428C6-F2C1-4B9F-AF07-BB7E10EAB0C0}"/>
          </ac:spMkLst>
        </pc:spChg>
        <pc:spChg chg="mod">
          <ac:chgData name="Wei Wen Toh" userId="9953dc32-c86b-4873-910d-94413ba6dd90" providerId="ADAL" clId="{BE3DB96E-D28C-4614-848E-05EAB5427A73}" dt="2022-04-06T08:38:43.943" v="21392" actId="20577"/>
          <ac:spMkLst>
            <pc:docMk/>
            <pc:sldMk cId="3878704055" sldId="346"/>
            <ac:spMk id="508" creationId="{00000000-0000-0000-0000-000000000000}"/>
          </ac:spMkLst>
        </pc:spChg>
        <pc:picChg chg="del">
          <ac:chgData name="Wei Wen Toh" userId="9953dc32-c86b-4873-910d-94413ba6dd90" providerId="ADAL" clId="{BE3DB96E-D28C-4614-848E-05EAB5427A73}" dt="2022-04-06T08:51:40.553" v="21398" actId="478"/>
          <ac:picMkLst>
            <pc:docMk/>
            <pc:sldMk cId="3878704055" sldId="346"/>
            <ac:picMk id="6" creationId="{6B5F54A1-66F3-4914-855F-A64629F37E0C}"/>
          </ac:picMkLst>
        </pc:picChg>
        <pc:picChg chg="add mod">
          <ac:chgData name="Wei Wen Toh" userId="9953dc32-c86b-4873-910d-94413ba6dd90" providerId="ADAL" clId="{BE3DB96E-D28C-4614-848E-05EAB5427A73}" dt="2022-04-06T08:51:57.953" v="21405"/>
          <ac:picMkLst>
            <pc:docMk/>
            <pc:sldMk cId="3878704055" sldId="346"/>
            <ac:picMk id="11" creationId="{6D125099-841A-4399-A7FF-14F16CCC6DB1}"/>
          </ac:picMkLst>
        </pc:picChg>
        <pc:picChg chg="add del mod">
          <ac:chgData name="Wei Wen Toh" userId="9953dc32-c86b-4873-910d-94413ba6dd90" providerId="ADAL" clId="{BE3DB96E-D28C-4614-848E-05EAB5427A73}" dt="2022-04-06T08:51:56.418" v="21404" actId="21"/>
          <ac:picMkLst>
            <pc:docMk/>
            <pc:sldMk cId="3878704055" sldId="346"/>
            <ac:picMk id="1026" creationId="{86F57E58-35DA-4B97-B1CB-B0543222F3A5}"/>
          </ac:picMkLst>
        </pc:picChg>
        <pc:cxnChg chg="del">
          <ac:chgData name="Wei Wen Toh" userId="9953dc32-c86b-4873-910d-94413ba6dd90" providerId="ADAL" clId="{BE3DB96E-D28C-4614-848E-05EAB5427A73}" dt="2022-04-06T08:51:42.439" v="21400" actId="478"/>
          <ac:cxnSpMkLst>
            <pc:docMk/>
            <pc:sldMk cId="3878704055" sldId="346"/>
            <ac:cxnSpMk id="4" creationId="{978BD171-30A7-4653-8482-463F728A3728}"/>
          </ac:cxnSpMkLst>
        </pc:cxnChg>
      </pc:sldChg>
      <pc:sldChg chg="addSp delSp modSp add mod modNotesTx">
        <pc:chgData name="Wei Wen Toh" userId="9953dc32-c86b-4873-910d-94413ba6dd90" providerId="ADAL" clId="{BE3DB96E-D28C-4614-848E-05EAB5427A73}" dt="2022-04-06T09:08:00.542" v="21887"/>
        <pc:sldMkLst>
          <pc:docMk/>
          <pc:sldMk cId="3139285747" sldId="347"/>
        </pc:sldMkLst>
        <pc:spChg chg="mod">
          <ac:chgData name="Wei Wen Toh" userId="9953dc32-c86b-4873-910d-94413ba6dd90" providerId="ADAL" clId="{BE3DB96E-D28C-4614-848E-05EAB5427A73}" dt="2022-04-06T09:00:17.118" v="21807" actId="20577"/>
          <ac:spMkLst>
            <pc:docMk/>
            <pc:sldMk cId="3139285747" sldId="347"/>
            <ac:spMk id="3" creationId="{964DBF64-8939-40CF-8111-C8FF9DADA8EE}"/>
          </ac:spMkLst>
        </pc:spChg>
        <pc:spChg chg="add mod">
          <ac:chgData name="Wei Wen Toh" userId="9953dc32-c86b-4873-910d-94413ba6dd90" providerId="ADAL" clId="{BE3DB96E-D28C-4614-848E-05EAB5427A73}" dt="2022-04-06T09:07:34.638" v="21886" actId="1076"/>
          <ac:spMkLst>
            <pc:docMk/>
            <pc:sldMk cId="3139285747" sldId="347"/>
            <ac:spMk id="6" creationId="{994C118B-47DB-45E8-8691-010569674930}"/>
          </ac:spMkLst>
        </pc:spChg>
        <pc:picChg chg="add del">
          <ac:chgData name="Wei Wen Toh" userId="9953dc32-c86b-4873-910d-94413ba6dd90" providerId="ADAL" clId="{BE3DB96E-D28C-4614-848E-05EAB5427A73}" dt="2022-04-06T08:58:47.212" v="21613" actId="478"/>
          <ac:picMkLst>
            <pc:docMk/>
            <pc:sldMk cId="3139285747" sldId="347"/>
            <ac:picMk id="11" creationId="{6D125099-841A-4399-A7FF-14F16CCC6DB1}"/>
          </ac:picMkLst>
        </pc:picChg>
        <pc:picChg chg="add del mod">
          <ac:chgData name="Wei Wen Toh" userId="9953dc32-c86b-4873-910d-94413ba6dd90" providerId="ADAL" clId="{BE3DB96E-D28C-4614-848E-05EAB5427A73}" dt="2022-04-06T08:58:55.630" v="21616" actId="1076"/>
          <ac:picMkLst>
            <pc:docMk/>
            <pc:sldMk cId="3139285747" sldId="347"/>
            <ac:picMk id="2050" creationId="{5F915600-EB82-4300-A191-6EA6DFD83C9C}"/>
          </ac:picMkLst>
        </pc:picChg>
      </pc:sldChg>
      <pc:sldChg chg="add ord">
        <pc:chgData name="Wei Wen Toh" userId="9953dc32-c86b-4873-910d-94413ba6dd90" providerId="ADAL" clId="{BE3DB96E-D28C-4614-848E-05EAB5427A73}" dt="2022-04-06T08:54:52.384" v="21608"/>
        <pc:sldMkLst>
          <pc:docMk/>
          <pc:sldMk cId="3442308186" sldId="348"/>
        </pc:sldMkLst>
      </pc:sldChg>
      <pc:sldChg chg="addSp delSp modSp add mod">
        <pc:chgData name="Wei Wen Toh" userId="9953dc32-c86b-4873-910d-94413ba6dd90" providerId="ADAL" clId="{BE3DB96E-D28C-4614-848E-05EAB5427A73}" dt="2022-04-06T09:25:27.005" v="22470" actId="1076"/>
        <pc:sldMkLst>
          <pc:docMk/>
          <pc:sldMk cId="2957993802" sldId="349"/>
        </pc:sldMkLst>
        <pc:spChg chg="add mod">
          <ac:chgData name="Wei Wen Toh" userId="9953dc32-c86b-4873-910d-94413ba6dd90" providerId="ADAL" clId="{BE3DB96E-D28C-4614-848E-05EAB5427A73}" dt="2022-04-06T09:18:52.972" v="22406" actId="1076"/>
          <ac:spMkLst>
            <pc:docMk/>
            <pc:sldMk cId="2957993802" sldId="349"/>
            <ac:spMk id="2" creationId="{0F04ABBC-A346-459D-A70B-F0DE78E70DD2}"/>
          </ac:spMkLst>
        </pc:spChg>
        <pc:spChg chg="mod">
          <ac:chgData name="Wei Wen Toh" userId="9953dc32-c86b-4873-910d-94413ba6dd90" providerId="ADAL" clId="{BE3DB96E-D28C-4614-848E-05EAB5427A73}" dt="2022-04-06T09:10:18.608" v="22028" actId="113"/>
          <ac:spMkLst>
            <pc:docMk/>
            <pc:sldMk cId="2957993802" sldId="349"/>
            <ac:spMk id="3" creationId="{964DBF64-8939-40CF-8111-C8FF9DADA8EE}"/>
          </ac:spMkLst>
        </pc:spChg>
        <pc:spChg chg="add mod">
          <ac:chgData name="Wei Wen Toh" userId="9953dc32-c86b-4873-910d-94413ba6dd90" providerId="ADAL" clId="{BE3DB96E-D28C-4614-848E-05EAB5427A73}" dt="2022-04-06T09:24:01.224" v="22466" actId="1076"/>
          <ac:spMkLst>
            <pc:docMk/>
            <pc:sldMk cId="2957993802" sldId="349"/>
            <ac:spMk id="4" creationId="{904164BF-A13E-4961-82B8-58D7AFF6F71C}"/>
          </ac:spMkLst>
        </pc:spChg>
        <pc:spChg chg="del">
          <ac:chgData name="Wei Wen Toh" userId="9953dc32-c86b-4873-910d-94413ba6dd90" providerId="ADAL" clId="{BE3DB96E-D28C-4614-848E-05EAB5427A73}" dt="2022-04-06T09:08:32.276" v="21922" actId="478"/>
          <ac:spMkLst>
            <pc:docMk/>
            <pc:sldMk cId="2957993802" sldId="349"/>
            <ac:spMk id="6" creationId="{994C118B-47DB-45E8-8691-010569674930}"/>
          </ac:spMkLst>
        </pc:spChg>
        <pc:spChg chg="add mod">
          <ac:chgData name="Wei Wen Toh" userId="9953dc32-c86b-4873-910d-94413ba6dd90" providerId="ADAL" clId="{BE3DB96E-D28C-4614-848E-05EAB5427A73}" dt="2022-04-06T09:09:57.021" v="22027" actId="115"/>
          <ac:spMkLst>
            <pc:docMk/>
            <pc:sldMk cId="2957993802" sldId="349"/>
            <ac:spMk id="7" creationId="{C661D820-B06C-4802-8DCF-96347676D6B0}"/>
          </ac:spMkLst>
        </pc:spChg>
        <pc:spChg chg="add mod">
          <ac:chgData name="Wei Wen Toh" userId="9953dc32-c86b-4873-910d-94413ba6dd90" providerId="ADAL" clId="{BE3DB96E-D28C-4614-848E-05EAB5427A73}" dt="2022-04-06T09:11:39.663" v="22095" actId="20577"/>
          <ac:spMkLst>
            <pc:docMk/>
            <pc:sldMk cId="2957993802" sldId="349"/>
            <ac:spMk id="8" creationId="{70B62553-A7BB-4FD4-BD81-E68CABA49F57}"/>
          </ac:spMkLst>
        </pc:spChg>
        <pc:spChg chg="add mod">
          <ac:chgData name="Wei Wen Toh" userId="9953dc32-c86b-4873-910d-94413ba6dd90" providerId="ADAL" clId="{BE3DB96E-D28C-4614-848E-05EAB5427A73}" dt="2022-04-06T09:21:32.632" v="22439" actId="1076"/>
          <ac:spMkLst>
            <pc:docMk/>
            <pc:sldMk cId="2957993802" sldId="349"/>
            <ac:spMk id="9" creationId="{38E5DC3D-295C-4C5F-8762-E27AC117F5E1}"/>
          </ac:spMkLst>
        </pc:spChg>
        <pc:spChg chg="add mod">
          <ac:chgData name="Wei Wen Toh" userId="9953dc32-c86b-4873-910d-94413ba6dd90" providerId="ADAL" clId="{BE3DB96E-D28C-4614-848E-05EAB5427A73}" dt="2022-04-06T09:12:45.943" v="22147" actId="115"/>
          <ac:spMkLst>
            <pc:docMk/>
            <pc:sldMk cId="2957993802" sldId="349"/>
            <ac:spMk id="10" creationId="{0060958B-0C2D-42CF-90A9-96F6E67ED30A}"/>
          </ac:spMkLst>
        </pc:spChg>
        <pc:spChg chg="add mod">
          <ac:chgData name="Wei Wen Toh" userId="9953dc32-c86b-4873-910d-94413ba6dd90" providerId="ADAL" clId="{BE3DB96E-D28C-4614-848E-05EAB5427A73}" dt="2022-04-06T09:25:27.005" v="22470" actId="1076"/>
          <ac:spMkLst>
            <pc:docMk/>
            <pc:sldMk cId="2957993802" sldId="349"/>
            <ac:spMk id="11" creationId="{2031A6B5-4D63-4DAE-8857-F9A11A07E3D5}"/>
          </ac:spMkLst>
        </pc:spChg>
        <pc:spChg chg="mod">
          <ac:chgData name="Wei Wen Toh" userId="9953dc32-c86b-4873-910d-94413ba6dd90" providerId="ADAL" clId="{BE3DB96E-D28C-4614-848E-05EAB5427A73}" dt="2022-04-06T09:08:25.981" v="21921" actId="20577"/>
          <ac:spMkLst>
            <pc:docMk/>
            <pc:sldMk cId="2957993802" sldId="349"/>
            <ac:spMk id="508" creationId="{00000000-0000-0000-0000-000000000000}"/>
          </ac:spMkLst>
        </pc:spChg>
        <pc:picChg chg="del">
          <ac:chgData name="Wei Wen Toh" userId="9953dc32-c86b-4873-910d-94413ba6dd90" providerId="ADAL" clId="{BE3DB96E-D28C-4614-848E-05EAB5427A73}" dt="2022-04-06T09:08:17.310" v="21889" actId="478"/>
          <ac:picMkLst>
            <pc:docMk/>
            <pc:sldMk cId="2957993802" sldId="349"/>
            <ac:picMk id="2050" creationId="{5F915600-EB82-4300-A191-6EA6DFD83C9C}"/>
          </ac:picMkLst>
        </pc:picChg>
      </pc:sldChg>
      <pc:sldChg chg="delSp modSp add mod modShow">
        <pc:chgData name="Wei Wen Toh" userId="9953dc32-c86b-4873-910d-94413ba6dd90" providerId="ADAL" clId="{BE3DB96E-D28C-4614-848E-05EAB5427A73}" dt="2022-04-07T06:48:36.503" v="22858" actId="1076"/>
        <pc:sldMkLst>
          <pc:docMk/>
          <pc:sldMk cId="247308951" sldId="350"/>
        </pc:sldMkLst>
        <pc:spChg chg="mod">
          <ac:chgData name="Wei Wen Toh" userId="9953dc32-c86b-4873-910d-94413ba6dd90" providerId="ADAL" clId="{BE3DB96E-D28C-4614-848E-05EAB5427A73}" dt="2022-04-07T06:48:36.503" v="22858" actId="1076"/>
          <ac:spMkLst>
            <pc:docMk/>
            <pc:sldMk cId="247308951" sldId="350"/>
            <ac:spMk id="4" creationId="{AAD40830-1582-4DFC-9D95-5AE208526373}"/>
          </ac:spMkLst>
        </pc:spChg>
        <pc:spChg chg="del mod">
          <ac:chgData name="Wei Wen Toh" userId="9953dc32-c86b-4873-910d-94413ba6dd90" providerId="ADAL" clId="{BE3DB96E-D28C-4614-848E-05EAB5427A73}" dt="2022-04-07T06:48:12.511" v="22855" actId="478"/>
          <ac:spMkLst>
            <pc:docMk/>
            <pc:sldMk cId="247308951" sldId="350"/>
            <ac:spMk id="8" creationId="{DA9FBA6C-3A10-4F9A-A8FC-5DD575957EC4}"/>
          </ac:spMkLst>
        </pc:spChg>
        <pc:spChg chg="mod">
          <ac:chgData name="Wei Wen Toh" userId="9953dc32-c86b-4873-910d-94413ba6dd90" providerId="ADAL" clId="{BE3DB96E-D28C-4614-848E-05EAB5427A73}" dt="2022-04-07T06:48:36.503" v="22858" actId="1076"/>
          <ac:spMkLst>
            <pc:docMk/>
            <pc:sldMk cId="247308951" sldId="350"/>
            <ac:spMk id="14" creationId="{2A41F913-4FE8-47B5-A85C-515AD63E5BA4}"/>
          </ac:spMkLst>
        </pc:spChg>
      </pc:sldChg>
      <pc:sldChg chg="modSp mod ord">
        <pc:chgData name="Wei Wen Toh" userId="9953dc32-c86b-4873-910d-94413ba6dd90" providerId="ADAL" clId="{BE3DB96E-D28C-4614-848E-05EAB5427A73}" dt="2022-04-07T06:53:08.214" v="22933" actId="1076"/>
        <pc:sldMkLst>
          <pc:docMk/>
          <pc:sldMk cId="41605725" sldId="351"/>
        </pc:sldMkLst>
        <pc:spChg chg="mod">
          <ac:chgData name="Wei Wen Toh" userId="9953dc32-c86b-4873-910d-94413ba6dd90" providerId="ADAL" clId="{BE3DB96E-D28C-4614-848E-05EAB5427A73}" dt="2022-04-07T06:53:08.214" v="22933" actId="1076"/>
          <ac:spMkLst>
            <pc:docMk/>
            <pc:sldMk cId="41605725" sldId="351"/>
            <ac:spMk id="7" creationId="{D1CA27FE-7B47-46A9-8F72-0E91DB76053C}"/>
          </ac:spMkLst>
        </pc:spChg>
      </pc:sldChg>
      <pc:sldChg chg="modSp mod">
        <pc:chgData name="Wei Wen Toh" userId="9953dc32-c86b-4873-910d-94413ba6dd90" providerId="ADAL" clId="{BE3DB96E-D28C-4614-848E-05EAB5427A73}" dt="2022-04-07T06:56:22.453" v="22952" actId="1076"/>
        <pc:sldMkLst>
          <pc:docMk/>
          <pc:sldMk cId="1205764595" sldId="353"/>
        </pc:sldMkLst>
        <pc:spChg chg="mod">
          <ac:chgData name="Wei Wen Toh" userId="9953dc32-c86b-4873-910d-94413ba6dd90" providerId="ADAL" clId="{BE3DB96E-D28C-4614-848E-05EAB5427A73}" dt="2022-04-07T06:55:34.186" v="22948" actId="1076"/>
          <ac:spMkLst>
            <pc:docMk/>
            <pc:sldMk cId="1205764595" sldId="353"/>
            <ac:spMk id="5" creationId="{FF63719A-CB7B-4534-BAB8-891DE7278B8D}"/>
          </ac:spMkLst>
        </pc:spChg>
        <pc:spChg chg="mod">
          <ac:chgData name="Wei Wen Toh" userId="9953dc32-c86b-4873-910d-94413ba6dd90" providerId="ADAL" clId="{BE3DB96E-D28C-4614-848E-05EAB5427A73}" dt="2022-04-07T06:55:34.186" v="22948" actId="1076"/>
          <ac:spMkLst>
            <pc:docMk/>
            <pc:sldMk cId="1205764595" sldId="353"/>
            <ac:spMk id="7" creationId="{D1CA27FE-7B47-46A9-8F72-0E91DB76053C}"/>
          </ac:spMkLst>
        </pc:spChg>
        <pc:spChg chg="mod">
          <ac:chgData name="Wei Wen Toh" userId="9953dc32-c86b-4873-910d-94413ba6dd90" providerId="ADAL" clId="{BE3DB96E-D28C-4614-848E-05EAB5427A73}" dt="2022-04-07T06:56:22.453" v="22952" actId="1076"/>
          <ac:spMkLst>
            <pc:docMk/>
            <pc:sldMk cId="1205764595" sldId="353"/>
            <ac:spMk id="10" creationId="{EC674836-AC74-48A1-A16F-C194D72BE912}"/>
          </ac:spMkLst>
        </pc:spChg>
        <pc:spChg chg="mod">
          <ac:chgData name="Wei Wen Toh" userId="9953dc32-c86b-4873-910d-94413ba6dd90" providerId="ADAL" clId="{BE3DB96E-D28C-4614-848E-05EAB5427A73}" dt="2022-04-07T06:55:50.155" v="22949" actId="20577"/>
          <ac:spMkLst>
            <pc:docMk/>
            <pc:sldMk cId="1205764595" sldId="353"/>
            <ac:spMk id="13" creationId="{4A5221FF-34B9-4920-9298-D788579CEE8A}"/>
          </ac:spMkLst>
        </pc:spChg>
      </pc:sldChg>
      <pc:sldChg chg="modSp mod">
        <pc:chgData name="Wei Wen Toh" userId="9953dc32-c86b-4873-910d-94413ba6dd90" providerId="ADAL" clId="{BE3DB96E-D28C-4614-848E-05EAB5427A73}" dt="2022-04-07T06:57:10.668" v="22958" actId="1076"/>
        <pc:sldMkLst>
          <pc:docMk/>
          <pc:sldMk cId="3003040908" sldId="354"/>
        </pc:sldMkLst>
        <pc:spChg chg="mod">
          <ac:chgData name="Wei Wen Toh" userId="9953dc32-c86b-4873-910d-94413ba6dd90" providerId="ADAL" clId="{BE3DB96E-D28C-4614-848E-05EAB5427A73}" dt="2022-04-07T06:57:06.765" v="22957" actId="1076"/>
          <ac:spMkLst>
            <pc:docMk/>
            <pc:sldMk cId="3003040908" sldId="354"/>
            <ac:spMk id="8" creationId="{E779DB11-20AE-4519-9D00-CAB28E05657C}"/>
          </ac:spMkLst>
        </pc:spChg>
        <pc:spChg chg="mod">
          <ac:chgData name="Wei Wen Toh" userId="9953dc32-c86b-4873-910d-94413ba6dd90" providerId="ADAL" clId="{BE3DB96E-D28C-4614-848E-05EAB5427A73}" dt="2022-04-07T06:56:54.185" v="22955" actId="1076"/>
          <ac:spMkLst>
            <pc:docMk/>
            <pc:sldMk cId="3003040908" sldId="354"/>
            <ac:spMk id="9" creationId="{735B9848-5139-4A76-87FC-107693395EC5}"/>
          </ac:spMkLst>
        </pc:spChg>
        <pc:spChg chg="mod">
          <ac:chgData name="Wei Wen Toh" userId="9953dc32-c86b-4873-910d-94413ba6dd90" providerId="ADAL" clId="{BE3DB96E-D28C-4614-848E-05EAB5427A73}" dt="2022-04-07T06:57:10.668" v="22958" actId="1076"/>
          <ac:spMkLst>
            <pc:docMk/>
            <pc:sldMk cId="3003040908" sldId="354"/>
            <ac:spMk id="11" creationId="{6D04039C-5EE1-4FFB-B933-6CDA44EBF865}"/>
          </ac:spMkLst>
        </pc:spChg>
      </pc:sldChg>
      <pc:sldChg chg="addSp delSp modSp add mod">
        <pc:chgData name="Wei Wen Toh" userId="9953dc32-c86b-4873-910d-94413ba6dd90" providerId="ADAL" clId="{BE3DB96E-D28C-4614-848E-05EAB5427A73}" dt="2022-04-07T07:13:50.643" v="23136" actId="1076"/>
        <pc:sldMkLst>
          <pc:docMk/>
          <pc:sldMk cId="410413286" sldId="355"/>
        </pc:sldMkLst>
        <pc:spChg chg="add mod">
          <ac:chgData name="Wei Wen Toh" userId="9953dc32-c86b-4873-910d-94413ba6dd90" providerId="ADAL" clId="{BE3DB96E-D28C-4614-848E-05EAB5427A73}" dt="2022-04-07T07:13:50.643" v="23136" actId="1076"/>
          <ac:spMkLst>
            <pc:docMk/>
            <pc:sldMk cId="410413286" sldId="355"/>
            <ac:spMk id="2" creationId="{F14E34B2-1C8C-49C6-9D3B-CF8696A092F8}"/>
          </ac:spMkLst>
        </pc:spChg>
        <pc:spChg chg="del mod">
          <ac:chgData name="Wei Wen Toh" userId="9953dc32-c86b-4873-910d-94413ba6dd90" providerId="ADAL" clId="{BE3DB96E-D28C-4614-848E-05EAB5427A73}" dt="2022-04-07T07:07:17.724" v="22962" actId="478"/>
          <ac:spMkLst>
            <pc:docMk/>
            <pc:sldMk cId="410413286" sldId="355"/>
            <ac:spMk id="6" creationId="{7C03C22B-4EA2-4B27-9CCB-308E8564F749}"/>
          </ac:spMkLst>
        </pc:spChg>
        <pc:spChg chg="del">
          <ac:chgData name="Wei Wen Toh" userId="9953dc32-c86b-4873-910d-94413ba6dd90" providerId="ADAL" clId="{BE3DB96E-D28C-4614-848E-05EAB5427A73}" dt="2022-04-07T07:07:12.357" v="22960" actId="478"/>
          <ac:spMkLst>
            <pc:docMk/>
            <pc:sldMk cId="410413286" sldId="355"/>
            <ac:spMk id="7" creationId="{D1CA27FE-7B47-46A9-8F72-0E91DB76053C}"/>
          </ac:spMkLst>
        </pc:spChg>
        <pc:spChg chg="mod">
          <ac:chgData name="Wei Wen Toh" userId="9953dc32-c86b-4873-910d-94413ba6dd90" providerId="ADAL" clId="{BE3DB96E-D28C-4614-848E-05EAB5427A73}" dt="2022-04-07T07:13:50.643" v="23136" actId="1076"/>
          <ac:spMkLst>
            <pc:docMk/>
            <pc:sldMk cId="410413286" sldId="355"/>
            <ac:spMk id="8" creationId="{E779DB11-20AE-4519-9D00-CAB28E05657C}"/>
          </ac:spMkLst>
        </pc:spChg>
        <pc:spChg chg="del mod">
          <ac:chgData name="Wei Wen Toh" userId="9953dc32-c86b-4873-910d-94413ba6dd90" providerId="ADAL" clId="{BE3DB96E-D28C-4614-848E-05EAB5427A73}" dt="2022-04-07T07:10:20.631" v="23072" actId="478"/>
          <ac:spMkLst>
            <pc:docMk/>
            <pc:sldMk cId="410413286" sldId="355"/>
            <ac:spMk id="9" creationId="{735B9848-5139-4A76-87FC-107693395EC5}"/>
          </ac:spMkLst>
        </pc:spChg>
        <pc:spChg chg="add mod">
          <ac:chgData name="Wei Wen Toh" userId="9953dc32-c86b-4873-910d-94413ba6dd90" providerId="ADAL" clId="{BE3DB96E-D28C-4614-848E-05EAB5427A73}" dt="2022-04-07T07:13:50.643" v="23136" actId="1076"/>
          <ac:spMkLst>
            <pc:docMk/>
            <pc:sldMk cId="410413286" sldId="355"/>
            <ac:spMk id="10" creationId="{0F5B2AEB-548D-4947-84BC-51DD08807EA8}"/>
          </ac:spMkLst>
        </pc:spChg>
        <pc:spChg chg="del mod">
          <ac:chgData name="Wei Wen Toh" userId="9953dc32-c86b-4873-910d-94413ba6dd90" providerId="ADAL" clId="{BE3DB96E-D28C-4614-848E-05EAB5427A73}" dt="2022-04-07T07:10:47.670" v="23082" actId="478"/>
          <ac:spMkLst>
            <pc:docMk/>
            <pc:sldMk cId="410413286" sldId="355"/>
            <ac:spMk id="11" creationId="{6D04039C-5EE1-4FFB-B933-6CDA44EBF865}"/>
          </ac:spMkLst>
        </pc:spChg>
        <pc:spChg chg="add mod">
          <ac:chgData name="Wei Wen Toh" userId="9953dc32-c86b-4873-910d-94413ba6dd90" providerId="ADAL" clId="{BE3DB96E-D28C-4614-848E-05EAB5427A73}" dt="2022-04-07T07:13:50.643" v="23136" actId="1076"/>
          <ac:spMkLst>
            <pc:docMk/>
            <pc:sldMk cId="410413286" sldId="355"/>
            <ac:spMk id="12" creationId="{27935CA4-769B-4C98-9735-D8B30E60F7BF}"/>
          </ac:spMkLst>
        </pc:spChg>
        <pc:spChg chg="add del mod">
          <ac:chgData name="Wei Wen Toh" userId="9953dc32-c86b-4873-910d-94413ba6dd90" providerId="ADAL" clId="{BE3DB96E-D28C-4614-848E-05EAB5427A73}" dt="2022-04-07T07:12:57.211" v="23131" actId="478"/>
          <ac:spMkLst>
            <pc:docMk/>
            <pc:sldMk cId="410413286" sldId="355"/>
            <ac:spMk id="13" creationId="{894908E6-9CB1-4CBE-90CB-A321772F14B8}"/>
          </ac:spMkLst>
        </pc:spChg>
        <pc:spChg chg="add mod">
          <ac:chgData name="Wei Wen Toh" userId="9953dc32-c86b-4873-910d-94413ba6dd90" providerId="ADAL" clId="{BE3DB96E-D28C-4614-848E-05EAB5427A73}" dt="2022-04-07T07:13:50.643" v="23136" actId="1076"/>
          <ac:spMkLst>
            <pc:docMk/>
            <pc:sldMk cId="410413286" sldId="355"/>
            <ac:spMk id="14" creationId="{F922A7C0-639D-4B4E-A495-685D232308A0}"/>
          </ac:spMkLst>
        </pc:spChg>
        <pc:spChg chg="add mod">
          <ac:chgData name="Wei Wen Toh" userId="9953dc32-c86b-4873-910d-94413ba6dd90" providerId="ADAL" clId="{BE3DB96E-D28C-4614-848E-05EAB5427A73}" dt="2022-04-07T07:13:50.643" v="23136" actId="1076"/>
          <ac:spMkLst>
            <pc:docMk/>
            <pc:sldMk cId="410413286" sldId="355"/>
            <ac:spMk id="15" creationId="{83D360A5-50A6-470C-A27F-D67A7084295E}"/>
          </ac:spMkLst>
        </pc:spChg>
        <pc:spChg chg="add mod">
          <ac:chgData name="Wei Wen Toh" userId="9953dc32-c86b-4873-910d-94413ba6dd90" providerId="ADAL" clId="{BE3DB96E-D28C-4614-848E-05EAB5427A73}" dt="2022-04-07T07:13:50.643" v="23136" actId="1076"/>
          <ac:spMkLst>
            <pc:docMk/>
            <pc:sldMk cId="410413286" sldId="355"/>
            <ac:spMk id="16" creationId="{19497DC6-1469-4116-A2F5-A4E99CFEE364}"/>
          </ac:spMkLst>
        </pc:spChg>
      </pc:sldChg>
    </pc:docChg>
  </pc:docChgLst>
  <pc:docChgLst>
    <pc:chgData name="Toh Wei Wen" userId="S::e0424767@u.nus.edu::9953dc32-c86b-4873-910d-94413ba6dd90" providerId="AD" clId="Web-{3CE0939C-49C7-2294-A0CD-4415342A2B09}"/>
    <pc:docChg chg="modSld">
      <pc:chgData name="Toh Wei Wen" userId="S::e0424767@u.nus.edu::9953dc32-c86b-4873-910d-94413ba6dd90" providerId="AD" clId="Web-{3CE0939C-49C7-2294-A0CD-4415342A2B09}" dt="2022-04-06T06:47:42.092" v="10"/>
      <pc:docMkLst>
        <pc:docMk/>
      </pc:docMkLst>
      <pc:sldChg chg="modSp">
        <pc:chgData name="Toh Wei Wen" userId="S::e0424767@u.nus.edu::9953dc32-c86b-4873-910d-94413ba6dd90" providerId="AD" clId="Web-{3CE0939C-49C7-2294-A0CD-4415342A2B09}" dt="2022-04-06T06:47:42.092" v="10"/>
        <pc:sldMkLst>
          <pc:docMk/>
          <pc:sldMk cId="1652786783" sldId="339"/>
        </pc:sldMkLst>
        <pc:graphicFrameChg chg="mod modGraphic">
          <ac:chgData name="Toh Wei Wen" userId="S::e0424767@u.nus.edu::9953dc32-c86b-4873-910d-94413ba6dd90" providerId="AD" clId="Web-{3CE0939C-49C7-2294-A0CD-4415342A2B09}" dt="2022-04-06T06:47:42.092" v="10"/>
          <ac:graphicFrameMkLst>
            <pc:docMk/>
            <pc:sldMk cId="1652786783" sldId="339"/>
            <ac:graphicFrameMk id="8" creationId="{84316D31-2094-4166-BB17-8E84B5FF92EA}"/>
          </ac:graphicFrameMkLst>
        </pc:graphicFrameChg>
      </pc:sldChg>
    </pc:docChg>
  </pc:docChgLst>
  <pc:docChgLst>
    <pc:chgData name="Darren Lim Shi-Cong" userId="S::e0407516@u.nus.edu::c5b0aa6f-147e-4ea3-8fc5-38e3e9a0344c" providerId="AD" clId="Web-{BD29D140-1261-A587-121B-D9EE68E0B68A}"/>
    <pc:docChg chg="modSld">
      <pc:chgData name="Darren Lim Shi-Cong" userId="S::e0407516@u.nus.edu::c5b0aa6f-147e-4ea3-8fc5-38e3e9a0344c" providerId="AD" clId="Web-{BD29D140-1261-A587-121B-D9EE68E0B68A}" dt="2022-04-02T09:46:21.428" v="1"/>
      <pc:docMkLst>
        <pc:docMk/>
      </pc:docMkLst>
      <pc:sldChg chg="modSp">
        <pc:chgData name="Darren Lim Shi-Cong" userId="S::e0407516@u.nus.edu::c5b0aa6f-147e-4ea3-8fc5-38e3e9a0344c" providerId="AD" clId="Web-{BD29D140-1261-A587-121B-D9EE68E0B68A}" dt="2022-04-02T09:46:13.912" v="0"/>
        <pc:sldMkLst>
          <pc:docMk/>
          <pc:sldMk cId="3579079349" sldId="338"/>
        </pc:sldMkLst>
        <pc:spChg chg="mod">
          <ac:chgData name="Darren Lim Shi-Cong" userId="S::e0407516@u.nus.edu::c5b0aa6f-147e-4ea3-8fc5-38e3e9a0344c" providerId="AD" clId="Web-{BD29D140-1261-A587-121B-D9EE68E0B68A}" dt="2022-04-02T09:46:13.912" v="0"/>
          <ac:spMkLst>
            <pc:docMk/>
            <pc:sldMk cId="3579079349" sldId="338"/>
            <ac:spMk id="3" creationId="{964DBF64-8939-40CF-8111-C8FF9DADA8EE}"/>
          </ac:spMkLst>
        </pc:spChg>
      </pc:sldChg>
      <pc:sldChg chg="modSp">
        <pc:chgData name="Darren Lim Shi-Cong" userId="S::e0407516@u.nus.edu::c5b0aa6f-147e-4ea3-8fc5-38e3e9a0344c" providerId="AD" clId="Web-{BD29D140-1261-A587-121B-D9EE68E0B68A}" dt="2022-04-02T09:46:21.428" v="1"/>
        <pc:sldMkLst>
          <pc:docMk/>
          <pc:sldMk cId="1652786783" sldId="339"/>
        </pc:sldMkLst>
        <pc:spChg chg="mod">
          <ac:chgData name="Darren Lim Shi-Cong" userId="S::e0407516@u.nus.edu::c5b0aa6f-147e-4ea3-8fc5-38e3e9a0344c" providerId="AD" clId="Web-{BD29D140-1261-A587-121B-D9EE68E0B68A}" dt="2022-04-02T09:46:21.428" v="1"/>
          <ac:spMkLst>
            <pc:docMk/>
            <pc:sldMk cId="1652786783" sldId="339"/>
            <ac:spMk id="3" creationId="{964DBF64-8939-40CF-8111-C8FF9DADA8EE}"/>
          </ac:spMkLst>
        </pc:spChg>
      </pc:sldChg>
    </pc:docChg>
  </pc:docChgLst>
  <pc:docChgLst>
    <pc:chgData name="Toh Wei Wen" userId="S::e0424767@u.nus.edu::9953dc32-c86b-4873-910d-94413ba6dd90" providerId="AD" clId="Web-{A719E906-7594-938F-56E6-89FFDF3CBDC9}"/>
    <pc:docChg chg="addSld delSld modSld">
      <pc:chgData name="Toh Wei Wen" userId="S::e0424767@u.nus.edu::9953dc32-c86b-4873-910d-94413ba6dd90" providerId="AD" clId="Web-{A719E906-7594-938F-56E6-89FFDF3CBDC9}" dt="2022-04-01T14:00:00.258" v="34"/>
      <pc:docMkLst>
        <pc:docMk/>
      </pc:docMkLst>
      <pc:sldChg chg="addSp delSp modSp">
        <pc:chgData name="Toh Wei Wen" userId="S::e0424767@u.nus.edu::9953dc32-c86b-4873-910d-94413ba6dd90" providerId="AD" clId="Web-{A719E906-7594-938F-56E6-89FFDF3CBDC9}" dt="2022-04-01T12:58:09.221" v="26" actId="20577"/>
        <pc:sldMkLst>
          <pc:docMk/>
          <pc:sldMk cId="3678753788" sldId="305"/>
        </pc:sldMkLst>
        <pc:spChg chg="del">
          <ac:chgData name="Toh Wei Wen" userId="S::e0424767@u.nus.edu::9953dc32-c86b-4873-910d-94413ba6dd90" providerId="AD" clId="Web-{A719E906-7594-938F-56E6-89FFDF3CBDC9}" dt="2022-04-01T12:55:23.202" v="12"/>
          <ac:spMkLst>
            <pc:docMk/>
            <pc:sldMk cId="3678753788" sldId="305"/>
            <ac:spMk id="15" creationId="{A3A956DA-8539-4C28-A803-02BB1CD6CE39}"/>
          </ac:spMkLst>
        </pc:spChg>
        <pc:spChg chg="mod">
          <ac:chgData name="Toh Wei Wen" userId="S::e0424767@u.nus.edu::9953dc32-c86b-4873-910d-94413ba6dd90" providerId="AD" clId="Web-{A719E906-7594-938F-56E6-89FFDF3CBDC9}" dt="2022-04-01T12:58:09.221" v="26" actId="20577"/>
          <ac:spMkLst>
            <pc:docMk/>
            <pc:sldMk cId="3678753788" sldId="305"/>
            <ac:spMk id="1208" creationId="{00000000-0000-0000-0000-000000000000}"/>
          </ac:spMkLst>
        </pc:spChg>
        <pc:grpChg chg="del">
          <ac:chgData name="Toh Wei Wen" userId="S::e0424767@u.nus.edu::9953dc32-c86b-4873-910d-94413ba6dd90" providerId="AD" clId="Web-{A719E906-7594-938F-56E6-89FFDF3CBDC9}" dt="2022-04-01T12:55:19.233" v="11"/>
          <ac:grpSpMkLst>
            <pc:docMk/>
            <pc:sldMk cId="3678753788" sldId="305"/>
            <ac:grpSpMk id="39" creationId="{DC733133-BF6A-43DE-8606-D357EB80228B}"/>
          </ac:grpSpMkLst>
        </pc:grpChg>
        <pc:picChg chg="add mod">
          <ac:chgData name="Toh Wei Wen" userId="S::e0424767@u.nus.edu::9953dc32-c86b-4873-910d-94413ba6dd90" providerId="AD" clId="Web-{A719E906-7594-938F-56E6-89FFDF3CBDC9}" dt="2022-04-01T12:57:43.143" v="19" actId="14100"/>
          <ac:picMkLst>
            <pc:docMk/>
            <pc:sldMk cId="3678753788" sldId="305"/>
            <ac:picMk id="2" creationId="{83C7EAA2-DCCE-AE51-6847-5DC7369FE371}"/>
          </ac:picMkLst>
        </pc:picChg>
        <pc:picChg chg="del mod">
          <ac:chgData name="Toh Wei Wen" userId="S::e0424767@u.nus.edu::9953dc32-c86b-4873-910d-94413ba6dd90" providerId="AD" clId="Web-{A719E906-7594-938F-56E6-89FFDF3CBDC9}" dt="2022-04-01T12:55:37.203" v="15"/>
          <ac:picMkLst>
            <pc:docMk/>
            <pc:sldMk cId="3678753788" sldId="305"/>
            <ac:picMk id="1028" creationId="{195A48F7-B6CC-44BF-9C99-D49087BD3E68}"/>
          </ac:picMkLst>
        </pc:picChg>
        <pc:picChg chg="mod">
          <ac:chgData name="Toh Wei Wen" userId="S::e0424767@u.nus.edu::9953dc32-c86b-4873-910d-94413ba6dd90" providerId="AD" clId="Web-{A719E906-7594-938F-56E6-89FFDF3CBDC9}" dt="2022-04-01T12:55:28.030" v="13" actId="1076"/>
          <ac:picMkLst>
            <pc:docMk/>
            <pc:sldMk cId="3678753788" sldId="305"/>
            <ac:picMk id="2050" creationId="{FE5EEA0A-EFFC-45E0-83C5-AD2950969AD9}"/>
          </ac:picMkLst>
        </pc:picChg>
      </pc:sldChg>
      <pc:sldChg chg="mod modShow">
        <pc:chgData name="Toh Wei Wen" userId="S::e0424767@u.nus.edu::9953dc32-c86b-4873-910d-94413ba6dd90" providerId="AD" clId="Web-{A719E906-7594-938F-56E6-89FFDF3CBDC9}" dt="2022-04-01T14:00:00.258" v="34"/>
        <pc:sldMkLst>
          <pc:docMk/>
          <pc:sldMk cId="3069706176" sldId="323"/>
        </pc:sldMkLst>
      </pc:sldChg>
      <pc:sldChg chg="modSp add del replId">
        <pc:chgData name="Toh Wei Wen" userId="S::e0424767@u.nus.edu::9953dc32-c86b-4873-910d-94413ba6dd90" providerId="AD" clId="Web-{A719E906-7594-938F-56E6-89FFDF3CBDC9}" dt="2022-04-01T13:26:17.054" v="33"/>
        <pc:sldMkLst>
          <pc:docMk/>
          <pc:sldMk cId="3283829985" sldId="338"/>
        </pc:sldMkLst>
        <pc:spChg chg="mod">
          <ac:chgData name="Toh Wei Wen" userId="S::e0424767@u.nus.edu::9953dc32-c86b-4873-910d-94413ba6dd90" providerId="AD" clId="Web-{A719E906-7594-938F-56E6-89FFDF3CBDC9}" dt="2022-04-01T13:21:30.173" v="32" actId="20577"/>
          <ac:spMkLst>
            <pc:docMk/>
            <pc:sldMk cId="3283829985" sldId="338"/>
            <ac:spMk id="508" creationId="{00000000-0000-0000-0000-000000000000}"/>
          </ac:spMkLst>
        </pc:spChg>
      </pc:sldChg>
    </pc:docChg>
  </pc:docChgLst>
  <pc:docChgLst>
    <pc:chgData name="Darren Lim Shi-Cong" userId="S::e0407516@u.nus.edu::c5b0aa6f-147e-4ea3-8fc5-38e3e9a0344c" providerId="AD" clId="Web-{7B584778-43D8-BA20-58F1-D91F66A95A78}"/>
    <pc:docChg chg="modSld">
      <pc:chgData name="Darren Lim Shi-Cong" userId="S::e0407516@u.nus.edu::c5b0aa6f-147e-4ea3-8fc5-38e3e9a0344c" providerId="AD" clId="Web-{7B584778-43D8-BA20-58F1-D91F66A95A78}" dt="2022-03-25T01:47:01.695" v="19"/>
      <pc:docMkLst>
        <pc:docMk/>
      </pc:docMkLst>
      <pc:sldChg chg="modSp">
        <pc:chgData name="Darren Lim Shi-Cong" userId="S::e0407516@u.nus.edu::c5b0aa6f-147e-4ea3-8fc5-38e3e9a0344c" providerId="AD" clId="Web-{7B584778-43D8-BA20-58F1-D91F66A95A78}" dt="2022-03-25T01:47:01.695" v="19"/>
        <pc:sldMkLst>
          <pc:docMk/>
          <pc:sldMk cId="8087222" sldId="302"/>
        </pc:sldMkLst>
        <pc:graphicFrameChg chg="mod modGraphic">
          <ac:chgData name="Darren Lim Shi-Cong" userId="S::e0407516@u.nus.edu::c5b0aa6f-147e-4ea3-8fc5-38e3e9a0344c" providerId="AD" clId="Web-{7B584778-43D8-BA20-58F1-D91F66A95A78}" dt="2022-03-25T01:47:01.695" v="19"/>
          <ac:graphicFrameMkLst>
            <pc:docMk/>
            <pc:sldMk cId="8087222" sldId="302"/>
            <ac:graphicFrameMk id="2" creationId="{A2113A9C-2436-4CAB-83EA-9E4CD83B57BD}"/>
          </ac:graphicFrameMkLst>
        </pc:graphicFrameChg>
      </pc:sldChg>
    </pc:docChg>
  </pc:docChgLst>
  <pc:docChgLst>
    <pc:chgData name="Goh Kheng Xi, Jevan" userId="38b6b64c-cecc-4b78-9228-4ca68902885d" providerId="ADAL" clId="{9F612655-CD74-48A3-931C-E585C0FCADAE}"/>
    <pc:docChg chg="undo custSel addSld delSld modSld sldOrd">
      <pc:chgData name="Goh Kheng Xi, Jevan" userId="38b6b64c-cecc-4b78-9228-4ca68902885d" providerId="ADAL" clId="{9F612655-CD74-48A3-931C-E585C0FCADAE}" dt="2022-03-05T17:38:14.753" v="583"/>
      <pc:docMkLst>
        <pc:docMk/>
      </pc:docMkLst>
      <pc:sldChg chg="addSp delSp modSp mod modShow">
        <pc:chgData name="Goh Kheng Xi, Jevan" userId="38b6b64c-cecc-4b78-9228-4ca68902885d" providerId="ADAL" clId="{9F612655-CD74-48A3-931C-E585C0FCADAE}" dt="2022-03-05T16:23:58.385" v="5" actId="729"/>
        <pc:sldMkLst>
          <pc:docMk/>
          <pc:sldMk cId="0" sldId="256"/>
        </pc:sldMkLst>
        <pc:spChg chg="add del mod">
          <ac:chgData name="Goh Kheng Xi, Jevan" userId="38b6b64c-cecc-4b78-9228-4ca68902885d" providerId="ADAL" clId="{9F612655-CD74-48A3-931C-E585C0FCADAE}" dt="2022-03-05T16:23:48.485" v="3" actId="21"/>
          <ac:spMkLst>
            <pc:docMk/>
            <pc:sldMk cId="0" sldId="256"/>
            <ac:spMk id="3" creationId="{A96AF383-D5A8-45B8-AB84-C85CB04E9F21}"/>
          </ac:spMkLst>
        </pc:spChg>
        <pc:spChg chg="add del mod">
          <ac:chgData name="Goh Kheng Xi, Jevan" userId="38b6b64c-cecc-4b78-9228-4ca68902885d" providerId="ADAL" clId="{9F612655-CD74-48A3-931C-E585C0FCADAE}" dt="2022-03-05T16:23:48.485" v="3" actId="21"/>
          <ac:spMkLst>
            <pc:docMk/>
            <pc:sldMk cId="0" sldId="256"/>
            <ac:spMk id="64" creationId="{00000000-0000-0000-0000-000000000000}"/>
          </ac:spMkLst>
        </pc:spChg>
      </pc:sldChg>
      <pc:sldChg chg="modSp mod ord modNotes">
        <pc:chgData name="Goh Kheng Xi, Jevan" userId="38b6b64c-cecc-4b78-9228-4ca68902885d" providerId="ADAL" clId="{9F612655-CD74-48A3-931C-E585C0FCADAE}" dt="2022-03-05T16:45:29.909" v="284" actId="20577"/>
        <pc:sldMkLst>
          <pc:docMk/>
          <pc:sldMk cId="0" sldId="259"/>
        </pc:sldMkLst>
        <pc:spChg chg="mod">
          <ac:chgData name="Goh Kheng Xi, Jevan" userId="38b6b64c-cecc-4b78-9228-4ca68902885d" providerId="ADAL" clId="{9F612655-CD74-48A3-931C-E585C0FCADAE}" dt="2022-03-05T16:45:29.909" v="284" actId="20577"/>
          <ac:spMkLst>
            <pc:docMk/>
            <pc:sldMk cId="0" sldId="259"/>
            <ac:spMk id="132" creationId="{00000000-0000-0000-0000-000000000000}"/>
          </ac:spMkLst>
        </pc:spChg>
      </pc:sldChg>
      <pc:sldChg chg="modSp mod ord modNotes">
        <pc:chgData name="Goh Kheng Xi, Jevan" userId="38b6b64c-cecc-4b78-9228-4ca68902885d" providerId="ADAL" clId="{9F612655-CD74-48A3-931C-E585C0FCADAE}" dt="2022-03-05T17:03:02.379" v="402" actId="20577"/>
        <pc:sldMkLst>
          <pc:docMk/>
          <pc:sldMk cId="0" sldId="272"/>
        </pc:sldMkLst>
        <pc:spChg chg="mod">
          <ac:chgData name="Goh Kheng Xi, Jevan" userId="38b6b64c-cecc-4b78-9228-4ca68902885d" providerId="ADAL" clId="{9F612655-CD74-48A3-931C-E585C0FCADAE}" dt="2022-03-05T17:03:02.379" v="402" actId="20577"/>
          <ac:spMkLst>
            <pc:docMk/>
            <pc:sldMk cId="0" sldId="272"/>
            <ac:spMk id="806" creationId="{00000000-0000-0000-0000-000000000000}"/>
          </ac:spMkLst>
        </pc:spChg>
      </pc:sldChg>
      <pc:sldChg chg="modSp add mod">
        <pc:chgData name="Goh Kheng Xi, Jevan" userId="38b6b64c-cecc-4b78-9228-4ca68902885d" providerId="ADAL" clId="{9F612655-CD74-48A3-931C-E585C0FCADAE}" dt="2022-03-05T16:27:13.580" v="66" actId="20577"/>
        <pc:sldMkLst>
          <pc:docMk/>
          <pc:sldMk cId="378801432" sldId="291"/>
        </pc:sldMkLst>
        <pc:spChg chg="mod">
          <ac:chgData name="Goh Kheng Xi, Jevan" userId="38b6b64c-cecc-4b78-9228-4ca68902885d" providerId="ADAL" clId="{9F612655-CD74-48A3-931C-E585C0FCADAE}" dt="2022-03-05T16:26:13.136" v="51" actId="20577"/>
          <ac:spMkLst>
            <pc:docMk/>
            <pc:sldMk cId="378801432" sldId="291"/>
            <ac:spMk id="64" creationId="{00000000-0000-0000-0000-000000000000}"/>
          </ac:spMkLst>
        </pc:spChg>
        <pc:spChg chg="mod">
          <ac:chgData name="Goh Kheng Xi, Jevan" userId="38b6b64c-cecc-4b78-9228-4ca68902885d" providerId="ADAL" clId="{9F612655-CD74-48A3-931C-E585C0FCADAE}" dt="2022-03-05T16:27:13.580" v="66" actId="20577"/>
          <ac:spMkLst>
            <pc:docMk/>
            <pc:sldMk cId="378801432" sldId="291"/>
            <ac:spMk id="65" creationId="{00000000-0000-0000-0000-000000000000}"/>
          </ac:spMkLst>
        </pc:spChg>
      </pc:sldChg>
      <pc:sldChg chg="modSp mod">
        <pc:chgData name="Goh Kheng Xi, Jevan" userId="38b6b64c-cecc-4b78-9228-4ca68902885d" providerId="ADAL" clId="{9F612655-CD74-48A3-931C-E585C0FCADAE}" dt="2022-03-05T16:35:16.443" v="130" actId="1076"/>
        <pc:sldMkLst>
          <pc:docMk/>
          <pc:sldMk cId="777297049" sldId="292"/>
        </pc:sldMkLst>
        <pc:spChg chg="mod">
          <ac:chgData name="Goh Kheng Xi, Jevan" userId="38b6b64c-cecc-4b78-9228-4ca68902885d" providerId="ADAL" clId="{9F612655-CD74-48A3-931C-E585C0FCADAE}" dt="2022-03-05T16:34:39.229" v="118" actId="255"/>
          <ac:spMkLst>
            <pc:docMk/>
            <pc:sldMk cId="777297049" sldId="292"/>
            <ac:spMk id="513" creationId="{00000000-0000-0000-0000-000000000000}"/>
          </ac:spMkLst>
        </pc:spChg>
        <pc:spChg chg="mod">
          <ac:chgData name="Goh Kheng Xi, Jevan" userId="38b6b64c-cecc-4b78-9228-4ca68902885d" providerId="ADAL" clId="{9F612655-CD74-48A3-931C-E585C0FCADAE}" dt="2022-03-05T16:29:25.099" v="102" actId="20577"/>
          <ac:spMkLst>
            <pc:docMk/>
            <pc:sldMk cId="777297049" sldId="292"/>
            <ac:spMk id="514" creationId="{00000000-0000-0000-0000-000000000000}"/>
          </ac:spMkLst>
        </pc:spChg>
        <pc:spChg chg="mod">
          <ac:chgData name="Goh Kheng Xi, Jevan" userId="38b6b64c-cecc-4b78-9228-4ca68902885d" providerId="ADAL" clId="{9F612655-CD74-48A3-931C-E585C0FCADAE}" dt="2022-03-05T16:34:45.738" v="120" actId="255"/>
          <ac:spMkLst>
            <pc:docMk/>
            <pc:sldMk cId="777297049" sldId="292"/>
            <ac:spMk id="519" creationId="{00000000-0000-0000-0000-000000000000}"/>
          </ac:spMkLst>
        </pc:spChg>
        <pc:spChg chg="mod">
          <ac:chgData name="Goh Kheng Xi, Jevan" userId="38b6b64c-cecc-4b78-9228-4ca68902885d" providerId="ADAL" clId="{9F612655-CD74-48A3-931C-E585C0FCADAE}" dt="2022-03-05T16:35:09.436" v="128" actId="1076"/>
          <ac:spMkLst>
            <pc:docMk/>
            <pc:sldMk cId="777297049" sldId="292"/>
            <ac:spMk id="525" creationId="{00000000-0000-0000-0000-000000000000}"/>
          </ac:spMkLst>
        </pc:spChg>
        <pc:spChg chg="mod">
          <ac:chgData name="Goh Kheng Xi, Jevan" userId="38b6b64c-cecc-4b78-9228-4ca68902885d" providerId="ADAL" clId="{9F612655-CD74-48A3-931C-E585C0FCADAE}" dt="2022-03-05T16:29:28.312" v="103" actId="20577"/>
          <ac:spMkLst>
            <pc:docMk/>
            <pc:sldMk cId="777297049" sldId="292"/>
            <ac:spMk id="526" creationId="{00000000-0000-0000-0000-000000000000}"/>
          </ac:spMkLst>
        </pc:spChg>
        <pc:spChg chg="mod">
          <ac:chgData name="Goh Kheng Xi, Jevan" userId="38b6b64c-cecc-4b78-9228-4ca68902885d" providerId="ADAL" clId="{9F612655-CD74-48A3-931C-E585C0FCADAE}" dt="2022-03-05T16:35:13.177" v="129" actId="1076"/>
          <ac:spMkLst>
            <pc:docMk/>
            <pc:sldMk cId="777297049" sldId="292"/>
            <ac:spMk id="531" creationId="{00000000-0000-0000-0000-000000000000}"/>
          </ac:spMkLst>
        </pc:spChg>
        <pc:spChg chg="mod">
          <ac:chgData name="Goh Kheng Xi, Jevan" userId="38b6b64c-cecc-4b78-9228-4ca68902885d" providerId="ADAL" clId="{9F612655-CD74-48A3-931C-E585C0FCADAE}" dt="2022-03-05T16:29:31.696" v="105" actId="20577"/>
          <ac:spMkLst>
            <pc:docMk/>
            <pc:sldMk cId="777297049" sldId="292"/>
            <ac:spMk id="532" creationId="{00000000-0000-0000-0000-000000000000}"/>
          </ac:spMkLst>
        </pc:spChg>
        <pc:spChg chg="mod">
          <ac:chgData name="Goh Kheng Xi, Jevan" userId="38b6b64c-cecc-4b78-9228-4ca68902885d" providerId="ADAL" clId="{9F612655-CD74-48A3-931C-E585C0FCADAE}" dt="2022-03-05T16:35:16.443" v="130" actId="1076"/>
          <ac:spMkLst>
            <pc:docMk/>
            <pc:sldMk cId="777297049" sldId="292"/>
            <ac:spMk id="537" creationId="{00000000-0000-0000-0000-000000000000}"/>
          </ac:spMkLst>
        </pc:spChg>
        <pc:spChg chg="mod">
          <ac:chgData name="Goh Kheng Xi, Jevan" userId="38b6b64c-cecc-4b78-9228-4ca68902885d" providerId="ADAL" clId="{9F612655-CD74-48A3-931C-E585C0FCADAE}" dt="2022-03-05T16:29:29.992" v="104" actId="20577"/>
          <ac:spMkLst>
            <pc:docMk/>
            <pc:sldMk cId="777297049" sldId="292"/>
            <ac:spMk id="538" creationId="{00000000-0000-0000-0000-000000000000}"/>
          </ac:spMkLst>
        </pc:spChg>
      </pc:sldChg>
      <pc:sldChg chg="add del ord">
        <pc:chgData name="Goh Kheng Xi, Jevan" userId="38b6b64c-cecc-4b78-9228-4ca68902885d" providerId="ADAL" clId="{9F612655-CD74-48A3-931C-E585C0FCADAE}" dt="2022-03-05T16:35:59.859" v="134" actId="47"/>
        <pc:sldMkLst>
          <pc:docMk/>
          <pc:sldMk cId="2456398958" sldId="293"/>
        </pc:sldMkLst>
      </pc:sldChg>
      <pc:sldChg chg="addSp delSp modSp add mod ord">
        <pc:chgData name="Goh Kheng Xi, Jevan" userId="38b6b64c-cecc-4b78-9228-4ca68902885d" providerId="ADAL" clId="{9F612655-CD74-48A3-931C-E585C0FCADAE}" dt="2022-03-05T17:18:53.095" v="503" actId="27309"/>
        <pc:sldMkLst>
          <pc:docMk/>
          <pc:sldMk cId="4061234650" sldId="293"/>
        </pc:sldMkLst>
        <pc:spChg chg="mod">
          <ac:chgData name="Goh Kheng Xi, Jevan" userId="38b6b64c-cecc-4b78-9228-4ca68902885d" providerId="ADAL" clId="{9F612655-CD74-48A3-931C-E585C0FCADAE}" dt="2022-03-05T16:37:36.647" v="151" actId="20577"/>
          <ac:spMkLst>
            <pc:docMk/>
            <pc:sldMk cId="4061234650" sldId="293"/>
            <ac:spMk id="742" creationId="{00000000-0000-0000-0000-000000000000}"/>
          </ac:spMkLst>
        </pc:spChg>
        <pc:spChg chg="mod">
          <ac:chgData name="Goh Kheng Xi, Jevan" userId="38b6b64c-cecc-4b78-9228-4ca68902885d" providerId="ADAL" clId="{9F612655-CD74-48A3-931C-E585C0FCADAE}" dt="2022-03-05T16:37:54.856" v="204" actId="20577"/>
          <ac:spMkLst>
            <pc:docMk/>
            <pc:sldMk cId="4061234650" sldId="293"/>
            <ac:spMk id="746" creationId="{00000000-0000-0000-0000-000000000000}"/>
          </ac:spMkLst>
        </pc:spChg>
        <pc:spChg chg="mod">
          <ac:chgData name="Goh Kheng Xi, Jevan" userId="38b6b64c-cecc-4b78-9228-4ca68902885d" providerId="ADAL" clId="{9F612655-CD74-48A3-931C-E585C0FCADAE}" dt="2022-03-05T16:39:34.961" v="215" actId="20577"/>
          <ac:spMkLst>
            <pc:docMk/>
            <pc:sldMk cId="4061234650" sldId="293"/>
            <ac:spMk id="758" creationId="{00000000-0000-0000-0000-000000000000}"/>
          </ac:spMkLst>
        </pc:spChg>
        <pc:spChg chg="mod">
          <ac:chgData name="Goh Kheng Xi, Jevan" userId="38b6b64c-cecc-4b78-9228-4ca68902885d" providerId="ADAL" clId="{9F612655-CD74-48A3-931C-E585C0FCADAE}" dt="2022-03-05T16:38:04.319" v="206" actId="1076"/>
          <ac:spMkLst>
            <pc:docMk/>
            <pc:sldMk cId="4061234650" sldId="293"/>
            <ac:spMk id="766" creationId="{00000000-0000-0000-0000-000000000000}"/>
          </ac:spMkLst>
        </pc:spChg>
        <pc:graphicFrameChg chg="add del modGraphic">
          <ac:chgData name="Goh Kheng Xi, Jevan" userId="38b6b64c-cecc-4b78-9228-4ca68902885d" providerId="ADAL" clId="{9F612655-CD74-48A3-931C-E585C0FCADAE}" dt="2022-03-05T17:18:53.095" v="503" actId="27309"/>
          <ac:graphicFrameMkLst>
            <pc:docMk/>
            <pc:sldMk cId="4061234650" sldId="293"/>
            <ac:graphicFrameMk id="3" creationId="{9109DA6D-251A-44B6-AE93-7BB3C626E123}"/>
          </ac:graphicFrameMkLst>
        </pc:graphicFrameChg>
        <pc:cxnChg chg="mod">
          <ac:chgData name="Goh Kheng Xi, Jevan" userId="38b6b64c-cecc-4b78-9228-4ca68902885d" providerId="ADAL" clId="{9F612655-CD74-48A3-931C-E585C0FCADAE}" dt="2022-03-05T16:38:04.319" v="206" actId="1076"/>
          <ac:cxnSpMkLst>
            <pc:docMk/>
            <pc:sldMk cId="4061234650" sldId="293"/>
            <ac:cxnSpMk id="767" creationId="{00000000-0000-0000-0000-000000000000}"/>
          </ac:cxnSpMkLst>
        </pc:cxnChg>
      </pc:sldChg>
      <pc:sldChg chg="addSp delSp modSp add mod ord">
        <pc:chgData name="Goh Kheng Xi, Jevan" userId="38b6b64c-cecc-4b78-9228-4ca68902885d" providerId="ADAL" clId="{9F612655-CD74-48A3-931C-E585C0FCADAE}" dt="2022-03-05T17:26:01.884" v="510" actId="21"/>
        <pc:sldMkLst>
          <pc:docMk/>
          <pc:sldMk cId="234610799" sldId="294"/>
        </pc:sldMkLst>
        <pc:spChg chg="del">
          <ac:chgData name="Goh Kheng Xi, Jevan" userId="38b6b64c-cecc-4b78-9228-4ca68902885d" providerId="ADAL" clId="{9F612655-CD74-48A3-931C-E585C0FCADAE}" dt="2022-03-05T16:43:37.245" v="219" actId="478"/>
          <ac:spMkLst>
            <pc:docMk/>
            <pc:sldMk cId="234610799" sldId="294"/>
            <ac:spMk id="5" creationId="{00000000-0000-0000-0000-000000000000}"/>
          </ac:spMkLst>
        </pc:spChg>
        <pc:spChg chg="del">
          <ac:chgData name="Goh Kheng Xi, Jevan" userId="38b6b64c-cecc-4b78-9228-4ca68902885d" providerId="ADAL" clId="{9F612655-CD74-48A3-931C-E585C0FCADAE}" dt="2022-03-05T16:43:37.245" v="219" actId="478"/>
          <ac:spMkLst>
            <pc:docMk/>
            <pc:sldMk cId="234610799" sldId="294"/>
            <ac:spMk id="6" creationId="{00000000-0000-0000-0000-000000000000}"/>
          </ac:spMkLst>
        </pc:spChg>
        <pc:spChg chg="mod">
          <ac:chgData name="Goh Kheng Xi, Jevan" userId="38b6b64c-cecc-4b78-9228-4ca68902885d" providerId="ADAL" clId="{9F612655-CD74-48A3-931C-E585C0FCADAE}" dt="2022-03-05T16:43:53.275" v="243" actId="20577"/>
          <ac:spMkLst>
            <pc:docMk/>
            <pc:sldMk cId="234610799" sldId="294"/>
            <ac:spMk id="508" creationId="{00000000-0000-0000-0000-000000000000}"/>
          </ac:spMkLst>
        </pc:spChg>
        <pc:spChg chg="del mod">
          <ac:chgData name="Goh Kheng Xi, Jevan" userId="38b6b64c-cecc-4b78-9228-4ca68902885d" providerId="ADAL" clId="{9F612655-CD74-48A3-931C-E585C0FCADAE}" dt="2022-03-05T16:43:38.646" v="221" actId="478"/>
          <ac:spMkLst>
            <pc:docMk/>
            <pc:sldMk cId="234610799" sldId="294"/>
            <ac:spMk id="513" creationId="{00000000-0000-0000-0000-000000000000}"/>
          </ac:spMkLst>
        </pc:spChg>
        <pc:spChg chg="del">
          <ac:chgData name="Goh Kheng Xi, Jevan" userId="38b6b64c-cecc-4b78-9228-4ca68902885d" providerId="ADAL" clId="{9F612655-CD74-48A3-931C-E585C0FCADAE}" dt="2022-03-05T16:43:37.245" v="219" actId="478"/>
          <ac:spMkLst>
            <pc:docMk/>
            <pc:sldMk cId="234610799" sldId="294"/>
            <ac:spMk id="519" creationId="{00000000-0000-0000-0000-000000000000}"/>
          </ac:spMkLst>
        </pc:spChg>
        <pc:spChg chg="del">
          <ac:chgData name="Goh Kheng Xi, Jevan" userId="38b6b64c-cecc-4b78-9228-4ca68902885d" providerId="ADAL" clId="{9F612655-CD74-48A3-931C-E585C0FCADAE}" dt="2022-03-05T16:43:37.245" v="219" actId="478"/>
          <ac:spMkLst>
            <pc:docMk/>
            <pc:sldMk cId="234610799" sldId="294"/>
            <ac:spMk id="525" creationId="{00000000-0000-0000-0000-000000000000}"/>
          </ac:spMkLst>
        </pc:spChg>
        <pc:spChg chg="del">
          <ac:chgData name="Goh Kheng Xi, Jevan" userId="38b6b64c-cecc-4b78-9228-4ca68902885d" providerId="ADAL" clId="{9F612655-CD74-48A3-931C-E585C0FCADAE}" dt="2022-03-05T16:43:37.245" v="219" actId="478"/>
          <ac:spMkLst>
            <pc:docMk/>
            <pc:sldMk cId="234610799" sldId="294"/>
            <ac:spMk id="531" creationId="{00000000-0000-0000-0000-000000000000}"/>
          </ac:spMkLst>
        </pc:spChg>
        <pc:spChg chg="del">
          <ac:chgData name="Goh Kheng Xi, Jevan" userId="38b6b64c-cecc-4b78-9228-4ca68902885d" providerId="ADAL" clId="{9F612655-CD74-48A3-931C-E585C0FCADAE}" dt="2022-03-05T16:43:37.245" v="219" actId="478"/>
          <ac:spMkLst>
            <pc:docMk/>
            <pc:sldMk cId="234610799" sldId="294"/>
            <ac:spMk id="537" creationId="{00000000-0000-0000-0000-000000000000}"/>
          </ac:spMkLst>
        </pc:spChg>
        <pc:grpChg chg="del">
          <ac:chgData name="Goh Kheng Xi, Jevan" userId="38b6b64c-cecc-4b78-9228-4ca68902885d" providerId="ADAL" clId="{9F612655-CD74-48A3-931C-E585C0FCADAE}" dt="2022-03-05T16:43:37.245" v="219" actId="478"/>
          <ac:grpSpMkLst>
            <pc:docMk/>
            <pc:sldMk cId="234610799" sldId="294"/>
            <ac:grpSpMk id="2" creationId="{D7BE7BF4-B452-4E99-95A8-F3A37298ABB7}"/>
          </ac:grpSpMkLst>
        </pc:grpChg>
        <pc:grpChg chg="del">
          <ac:chgData name="Goh Kheng Xi, Jevan" userId="38b6b64c-cecc-4b78-9228-4ca68902885d" providerId="ADAL" clId="{9F612655-CD74-48A3-931C-E585C0FCADAE}" dt="2022-03-05T16:43:37.245" v="219" actId="478"/>
          <ac:grpSpMkLst>
            <pc:docMk/>
            <pc:sldMk cId="234610799" sldId="294"/>
            <ac:grpSpMk id="3" creationId="{C396C8A3-D5A0-47F2-B714-42D4B0B9CA66}"/>
          </ac:grpSpMkLst>
        </pc:grpChg>
        <pc:grpChg chg="del">
          <ac:chgData name="Goh Kheng Xi, Jevan" userId="38b6b64c-cecc-4b78-9228-4ca68902885d" providerId="ADAL" clId="{9F612655-CD74-48A3-931C-E585C0FCADAE}" dt="2022-03-05T16:43:37.245" v="219" actId="478"/>
          <ac:grpSpMkLst>
            <pc:docMk/>
            <pc:sldMk cId="234610799" sldId="294"/>
            <ac:grpSpMk id="9" creationId="{B34E59EF-3A7C-4C19-ACB2-B46C45B3E378}"/>
          </ac:grpSpMkLst>
        </pc:grpChg>
        <pc:grpChg chg="del">
          <ac:chgData name="Goh Kheng Xi, Jevan" userId="38b6b64c-cecc-4b78-9228-4ca68902885d" providerId="ADAL" clId="{9F612655-CD74-48A3-931C-E585C0FCADAE}" dt="2022-03-05T16:43:37.245" v="219" actId="478"/>
          <ac:grpSpMkLst>
            <pc:docMk/>
            <pc:sldMk cId="234610799" sldId="294"/>
            <ac:grpSpMk id="10" creationId="{97A80F1F-A294-414C-99CE-DA0554D5EDA7}"/>
          </ac:grpSpMkLst>
        </pc:grpChg>
        <pc:picChg chg="add del mod">
          <ac:chgData name="Goh Kheng Xi, Jevan" userId="38b6b64c-cecc-4b78-9228-4ca68902885d" providerId="ADAL" clId="{9F612655-CD74-48A3-931C-E585C0FCADAE}" dt="2022-03-05T17:26:01.884" v="510" actId="21"/>
          <ac:picMkLst>
            <pc:docMk/>
            <pc:sldMk cId="234610799" sldId="294"/>
            <ac:picMk id="2050" creationId="{5EADEAF1-76EF-4597-A283-DCD8B7103570}"/>
          </ac:picMkLst>
        </pc:picChg>
        <pc:cxnChg chg="del mod">
          <ac:chgData name="Goh Kheng Xi, Jevan" userId="38b6b64c-cecc-4b78-9228-4ca68902885d" providerId="ADAL" clId="{9F612655-CD74-48A3-931C-E585C0FCADAE}" dt="2022-03-05T16:43:37.245" v="219" actId="478"/>
          <ac:cxnSpMkLst>
            <pc:docMk/>
            <pc:sldMk cId="234610799" sldId="294"/>
            <ac:cxnSpMk id="7" creationId="{00000000-0000-0000-0000-000000000000}"/>
          </ac:cxnSpMkLst>
        </pc:cxnChg>
        <pc:cxnChg chg="mod">
          <ac:chgData name="Goh Kheng Xi, Jevan" userId="38b6b64c-cecc-4b78-9228-4ca68902885d" providerId="ADAL" clId="{9F612655-CD74-48A3-931C-E585C0FCADAE}" dt="2022-03-05T16:43:37.245" v="219" actId="478"/>
          <ac:cxnSpMkLst>
            <pc:docMk/>
            <pc:sldMk cId="234610799" sldId="294"/>
            <ac:cxnSpMk id="517" creationId="{00000000-0000-0000-0000-000000000000}"/>
          </ac:cxnSpMkLst>
        </pc:cxnChg>
        <pc:cxnChg chg="mod">
          <ac:chgData name="Goh Kheng Xi, Jevan" userId="38b6b64c-cecc-4b78-9228-4ca68902885d" providerId="ADAL" clId="{9F612655-CD74-48A3-931C-E585C0FCADAE}" dt="2022-03-05T16:43:37.245" v="219" actId="478"/>
          <ac:cxnSpMkLst>
            <pc:docMk/>
            <pc:sldMk cId="234610799" sldId="294"/>
            <ac:cxnSpMk id="523" creationId="{00000000-0000-0000-0000-000000000000}"/>
          </ac:cxnSpMkLst>
        </pc:cxnChg>
        <pc:cxnChg chg="mod">
          <ac:chgData name="Goh Kheng Xi, Jevan" userId="38b6b64c-cecc-4b78-9228-4ca68902885d" providerId="ADAL" clId="{9F612655-CD74-48A3-931C-E585C0FCADAE}" dt="2022-03-05T16:43:37.245" v="219" actId="478"/>
          <ac:cxnSpMkLst>
            <pc:docMk/>
            <pc:sldMk cId="234610799" sldId="294"/>
            <ac:cxnSpMk id="529" creationId="{00000000-0000-0000-0000-000000000000}"/>
          </ac:cxnSpMkLst>
        </pc:cxnChg>
        <pc:cxnChg chg="mod">
          <ac:chgData name="Goh Kheng Xi, Jevan" userId="38b6b64c-cecc-4b78-9228-4ca68902885d" providerId="ADAL" clId="{9F612655-CD74-48A3-931C-E585C0FCADAE}" dt="2022-03-05T16:43:37.245" v="219" actId="478"/>
          <ac:cxnSpMkLst>
            <pc:docMk/>
            <pc:sldMk cId="234610799" sldId="294"/>
            <ac:cxnSpMk id="535" creationId="{00000000-0000-0000-0000-000000000000}"/>
          </ac:cxnSpMkLst>
        </pc:cxnChg>
      </pc:sldChg>
      <pc:sldChg chg="add">
        <pc:chgData name="Goh Kheng Xi, Jevan" userId="38b6b64c-cecc-4b78-9228-4ca68902885d" providerId="ADAL" clId="{9F612655-CD74-48A3-931C-E585C0FCADAE}" dt="2022-03-05T16:45:16.864" v="244" actId="2890"/>
        <pc:sldMkLst>
          <pc:docMk/>
          <pc:sldMk cId="3023062989" sldId="295"/>
        </pc:sldMkLst>
      </pc:sldChg>
      <pc:sldChg chg="addSp delSp modSp add mod ord">
        <pc:chgData name="Goh Kheng Xi, Jevan" userId="38b6b64c-cecc-4b78-9228-4ca68902885d" providerId="ADAL" clId="{9F612655-CD74-48A3-931C-E585C0FCADAE}" dt="2022-03-05T17:26:48.843" v="518" actId="21"/>
        <pc:sldMkLst>
          <pc:docMk/>
          <pc:sldMk cId="378203017" sldId="296"/>
        </pc:sldMkLst>
        <pc:spChg chg="mod">
          <ac:chgData name="Goh Kheng Xi, Jevan" userId="38b6b64c-cecc-4b78-9228-4ca68902885d" providerId="ADAL" clId="{9F612655-CD74-48A3-931C-E585C0FCADAE}" dt="2022-03-05T16:50:53.767" v="318" actId="20577"/>
          <ac:spMkLst>
            <pc:docMk/>
            <pc:sldMk cId="378203017" sldId="296"/>
            <ac:spMk id="508" creationId="{00000000-0000-0000-0000-000000000000}"/>
          </ac:spMkLst>
        </pc:spChg>
        <pc:picChg chg="add del mod">
          <ac:chgData name="Goh Kheng Xi, Jevan" userId="38b6b64c-cecc-4b78-9228-4ca68902885d" providerId="ADAL" clId="{9F612655-CD74-48A3-931C-E585C0FCADAE}" dt="2022-03-05T17:26:48.843" v="518" actId="21"/>
          <ac:picMkLst>
            <pc:docMk/>
            <pc:sldMk cId="378203017" sldId="296"/>
            <ac:picMk id="3" creationId="{E4DE88E6-6778-4ACE-A13C-24430A461D0A}"/>
          </ac:picMkLst>
        </pc:picChg>
      </pc:sldChg>
      <pc:sldChg chg="addSp delSp modSp add">
        <pc:chgData name="Goh Kheng Xi, Jevan" userId="38b6b64c-cecc-4b78-9228-4ca68902885d" providerId="ADAL" clId="{9F612655-CD74-48A3-931C-E585C0FCADAE}" dt="2022-03-05T17:34:57.665" v="551" actId="21"/>
        <pc:sldMkLst>
          <pc:docMk/>
          <pc:sldMk cId="399666671" sldId="297"/>
        </pc:sldMkLst>
        <pc:picChg chg="add del mod">
          <ac:chgData name="Goh Kheng Xi, Jevan" userId="38b6b64c-cecc-4b78-9228-4ca68902885d" providerId="ADAL" clId="{9F612655-CD74-48A3-931C-E585C0FCADAE}" dt="2022-03-05T17:34:57.665" v="551" actId="21"/>
          <ac:picMkLst>
            <pc:docMk/>
            <pc:sldMk cId="399666671" sldId="297"/>
            <ac:picMk id="3" creationId="{97496DC6-2556-44D2-8E01-933EAD30DBD3}"/>
          </ac:picMkLst>
        </pc:picChg>
      </pc:sldChg>
      <pc:sldChg chg="add del">
        <pc:chgData name="Goh Kheng Xi, Jevan" userId="38b6b64c-cecc-4b78-9228-4ca68902885d" providerId="ADAL" clId="{9F612655-CD74-48A3-931C-E585C0FCADAE}" dt="2022-03-05T16:52:23.743" v="320" actId="47"/>
        <pc:sldMkLst>
          <pc:docMk/>
          <pc:sldMk cId="701527411" sldId="299"/>
        </pc:sldMkLst>
      </pc:sldChg>
      <pc:sldChg chg="addSp modSp add mod">
        <pc:chgData name="Goh Kheng Xi, Jevan" userId="38b6b64c-cecc-4b78-9228-4ca68902885d" providerId="ADAL" clId="{9F612655-CD74-48A3-931C-E585C0FCADAE}" dt="2022-03-05T16:54:10.170" v="346" actId="1076"/>
        <pc:sldMkLst>
          <pc:docMk/>
          <pc:sldMk cId="1068420315" sldId="299"/>
        </pc:sldMkLst>
        <pc:spChg chg="mod">
          <ac:chgData name="Goh Kheng Xi, Jevan" userId="38b6b64c-cecc-4b78-9228-4ca68902885d" providerId="ADAL" clId="{9F612655-CD74-48A3-931C-E585C0FCADAE}" dt="2022-03-05T16:54:05.914" v="345" actId="20577"/>
          <ac:spMkLst>
            <pc:docMk/>
            <pc:sldMk cId="1068420315" sldId="299"/>
            <ac:spMk id="508" creationId="{00000000-0000-0000-0000-000000000000}"/>
          </ac:spMkLst>
        </pc:spChg>
        <pc:picChg chg="add mod">
          <ac:chgData name="Goh Kheng Xi, Jevan" userId="38b6b64c-cecc-4b78-9228-4ca68902885d" providerId="ADAL" clId="{9F612655-CD74-48A3-931C-E585C0FCADAE}" dt="2022-03-05T16:54:10.170" v="346" actId="1076"/>
          <ac:picMkLst>
            <pc:docMk/>
            <pc:sldMk cId="1068420315" sldId="299"/>
            <ac:picMk id="1026" creationId="{646F2008-EEEF-455E-93E9-AEA364D1D02F}"/>
          </ac:picMkLst>
        </pc:picChg>
      </pc:sldChg>
      <pc:sldChg chg="add">
        <pc:chgData name="Goh Kheng Xi, Jevan" userId="38b6b64c-cecc-4b78-9228-4ca68902885d" providerId="ADAL" clId="{9F612655-CD74-48A3-931C-E585C0FCADAE}" dt="2022-03-05T17:00:23.442" v="347" actId="2890"/>
        <pc:sldMkLst>
          <pc:docMk/>
          <pc:sldMk cId="401832711" sldId="300"/>
        </pc:sldMkLst>
      </pc:sldChg>
      <pc:sldChg chg="modSp add mod ord">
        <pc:chgData name="Goh Kheng Xi, Jevan" userId="38b6b64c-cecc-4b78-9228-4ca68902885d" providerId="ADAL" clId="{9F612655-CD74-48A3-931C-E585C0FCADAE}" dt="2022-03-05T17:03:18.767" v="417" actId="20577"/>
        <pc:sldMkLst>
          <pc:docMk/>
          <pc:sldMk cId="2911174800" sldId="301"/>
        </pc:sldMkLst>
        <pc:spChg chg="mod">
          <ac:chgData name="Goh Kheng Xi, Jevan" userId="38b6b64c-cecc-4b78-9228-4ca68902885d" providerId="ADAL" clId="{9F612655-CD74-48A3-931C-E585C0FCADAE}" dt="2022-03-05T17:03:18.767" v="417" actId="20577"/>
          <ac:spMkLst>
            <pc:docMk/>
            <pc:sldMk cId="2911174800" sldId="301"/>
            <ac:spMk id="1208" creationId="{00000000-0000-0000-0000-000000000000}"/>
          </ac:spMkLst>
        </pc:spChg>
      </pc:sldChg>
      <pc:sldChg chg="modSp add mod">
        <pc:chgData name="Goh Kheng Xi, Jevan" userId="38b6b64c-cecc-4b78-9228-4ca68902885d" providerId="ADAL" clId="{9F612655-CD74-48A3-931C-E585C0FCADAE}" dt="2022-03-05T17:07:20.899" v="472" actId="20577"/>
        <pc:sldMkLst>
          <pc:docMk/>
          <pc:sldMk cId="8087222" sldId="302"/>
        </pc:sldMkLst>
        <pc:spChg chg="mod">
          <ac:chgData name="Goh Kheng Xi, Jevan" userId="38b6b64c-cecc-4b78-9228-4ca68902885d" providerId="ADAL" clId="{9F612655-CD74-48A3-931C-E585C0FCADAE}" dt="2022-03-05T17:07:20.899" v="472" actId="20577"/>
          <ac:spMkLst>
            <pc:docMk/>
            <pc:sldMk cId="8087222" sldId="302"/>
            <ac:spMk id="508" creationId="{00000000-0000-0000-0000-000000000000}"/>
          </ac:spMkLst>
        </pc:spChg>
      </pc:sldChg>
      <pc:sldChg chg="addSp delSp modSp add mod ord">
        <pc:chgData name="Goh Kheng Xi, Jevan" userId="38b6b64c-cecc-4b78-9228-4ca68902885d" providerId="ADAL" clId="{9F612655-CD74-48A3-931C-E585C0FCADAE}" dt="2022-03-05T17:09:34.371" v="501" actId="1076"/>
        <pc:sldMkLst>
          <pc:docMk/>
          <pc:sldMk cId="963362157" sldId="303"/>
        </pc:sldMkLst>
        <pc:spChg chg="add del mod">
          <ac:chgData name="Goh Kheng Xi, Jevan" userId="38b6b64c-cecc-4b78-9228-4ca68902885d" providerId="ADAL" clId="{9F612655-CD74-48A3-931C-E585C0FCADAE}" dt="2022-03-05T17:08:21.137" v="483" actId="478"/>
          <ac:spMkLst>
            <pc:docMk/>
            <pc:sldMk cId="963362157" sldId="303"/>
            <ac:spMk id="3" creationId="{1D9E57BD-6BB6-4A2C-B8F8-A93FD6D93870}"/>
          </ac:spMkLst>
        </pc:spChg>
        <pc:spChg chg="add del mod">
          <ac:chgData name="Goh Kheng Xi, Jevan" userId="38b6b64c-cecc-4b78-9228-4ca68902885d" providerId="ADAL" clId="{9F612655-CD74-48A3-931C-E585C0FCADAE}" dt="2022-03-05T17:08:30.789" v="494" actId="478"/>
          <ac:spMkLst>
            <pc:docMk/>
            <pc:sldMk cId="963362157" sldId="303"/>
            <ac:spMk id="5" creationId="{647E2D27-BD67-48A0-814A-0819A0B00E8B}"/>
          </ac:spMkLst>
        </pc:spChg>
        <pc:spChg chg="add del mod">
          <ac:chgData name="Goh Kheng Xi, Jevan" userId="38b6b64c-cecc-4b78-9228-4ca68902885d" providerId="ADAL" clId="{9F612655-CD74-48A3-931C-E585C0FCADAE}" dt="2022-03-05T17:08:30.789" v="494" actId="478"/>
          <ac:spMkLst>
            <pc:docMk/>
            <pc:sldMk cId="963362157" sldId="303"/>
            <ac:spMk id="508" creationId="{00000000-0000-0000-0000-000000000000}"/>
          </ac:spMkLst>
        </pc:spChg>
        <pc:picChg chg="add mod">
          <ac:chgData name="Goh Kheng Xi, Jevan" userId="38b6b64c-cecc-4b78-9228-4ca68902885d" providerId="ADAL" clId="{9F612655-CD74-48A3-931C-E585C0FCADAE}" dt="2022-03-05T17:09:34.371" v="501" actId="1076"/>
          <ac:picMkLst>
            <pc:docMk/>
            <pc:sldMk cId="963362157" sldId="303"/>
            <ac:picMk id="7" creationId="{E1F3FB27-3F80-4E6F-9F2E-A51EFBDBB181}"/>
          </ac:picMkLst>
        </pc:picChg>
        <pc:picChg chg="del">
          <ac:chgData name="Goh Kheng Xi, Jevan" userId="38b6b64c-cecc-4b78-9228-4ca68902885d" providerId="ADAL" clId="{9F612655-CD74-48A3-931C-E585C0FCADAE}" dt="2022-03-05T17:07:53.031" v="479" actId="478"/>
          <ac:picMkLst>
            <pc:docMk/>
            <pc:sldMk cId="963362157" sldId="303"/>
            <ac:picMk id="1026" creationId="{646F2008-EEEF-455E-93E9-AEA364D1D02F}"/>
          </ac:picMkLst>
        </pc:picChg>
      </pc:sldChg>
      <pc:sldChg chg="modSp add del mod">
        <pc:chgData name="Goh Kheng Xi, Jevan" userId="38b6b64c-cecc-4b78-9228-4ca68902885d" providerId="ADAL" clId="{9F612655-CD74-48A3-931C-E585C0FCADAE}" dt="2022-03-05T17:07:22.881" v="473" actId="47"/>
        <pc:sldMkLst>
          <pc:docMk/>
          <pc:sldMk cId="1694282889" sldId="303"/>
        </pc:sldMkLst>
        <pc:spChg chg="mod">
          <ac:chgData name="Goh Kheng Xi, Jevan" userId="38b6b64c-cecc-4b78-9228-4ca68902885d" providerId="ADAL" clId="{9F612655-CD74-48A3-931C-E585C0FCADAE}" dt="2022-03-05T17:07:14.932" v="460" actId="20577"/>
          <ac:spMkLst>
            <pc:docMk/>
            <pc:sldMk cId="1694282889" sldId="303"/>
            <ac:spMk id="508" creationId="{00000000-0000-0000-0000-000000000000}"/>
          </ac:spMkLst>
        </pc:spChg>
      </pc:sldChg>
      <pc:sldChg chg="addSp delSp modSp add mod">
        <pc:chgData name="Goh Kheng Xi, Jevan" userId="38b6b64c-cecc-4b78-9228-4ca68902885d" providerId="ADAL" clId="{9F612655-CD74-48A3-931C-E585C0FCADAE}" dt="2022-03-05T17:38:14.753" v="583"/>
        <pc:sldMkLst>
          <pc:docMk/>
          <pc:sldMk cId="176751185" sldId="304"/>
        </pc:sldMkLst>
        <pc:spChg chg="add del mod">
          <ac:chgData name="Goh Kheng Xi, Jevan" userId="38b6b64c-cecc-4b78-9228-4ca68902885d" providerId="ADAL" clId="{9F612655-CD74-48A3-931C-E585C0FCADAE}" dt="2022-03-05T17:35:16.603" v="554" actId="767"/>
          <ac:spMkLst>
            <pc:docMk/>
            <pc:sldMk cId="176751185" sldId="304"/>
            <ac:spMk id="2" creationId="{40BC56BB-290E-4E73-A977-1C10CE317655}"/>
          </ac:spMkLst>
        </pc:spChg>
        <pc:spChg chg="add mod">
          <ac:chgData name="Goh Kheng Xi, Jevan" userId="38b6b64c-cecc-4b78-9228-4ca68902885d" providerId="ADAL" clId="{9F612655-CD74-48A3-931C-E585C0FCADAE}" dt="2022-03-05T17:35:57.745" v="582" actId="1076"/>
          <ac:spMkLst>
            <pc:docMk/>
            <pc:sldMk cId="176751185" sldId="304"/>
            <ac:spMk id="6" creationId="{EA13FB80-60F7-4163-A78B-6FF671F5632C}"/>
          </ac:spMkLst>
        </pc:spChg>
        <pc:spChg chg="mod">
          <ac:chgData name="Goh Kheng Xi, Jevan" userId="38b6b64c-cecc-4b78-9228-4ca68902885d" providerId="ADAL" clId="{9F612655-CD74-48A3-931C-E585C0FCADAE}" dt="2022-03-05T17:33:12.344" v="550" actId="1076"/>
          <ac:spMkLst>
            <pc:docMk/>
            <pc:sldMk cId="176751185" sldId="304"/>
            <ac:spMk id="508" creationId="{00000000-0000-0000-0000-000000000000}"/>
          </ac:spMkLst>
        </pc:spChg>
        <pc:picChg chg="del">
          <ac:chgData name="Goh Kheng Xi, Jevan" userId="38b6b64c-cecc-4b78-9228-4ca68902885d" providerId="ADAL" clId="{9F612655-CD74-48A3-931C-E585C0FCADAE}" dt="2022-03-05T17:32:44.957" v="548" actId="478"/>
          <ac:picMkLst>
            <pc:docMk/>
            <pc:sldMk cId="176751185" sldId="304"/>
            <ac:picMk id="3" creationId="{97496DC6-2556-44D2-8E01-933EAD30DBD3}"/>
          </ac:picMkLst>
        </pc:picChg>
        <pc:picChg chg="add mod">
          <ac:chgData name="Goh Kheng Xi, Jevan" userId="38b6b64c-cecc-4b78-9228-4ca68902885d" providerId="ADAL" clId="{9F612655-CD74-48A3-931C-E585C0FCADAE}" dt="2022-03-05T17:38:14.753" v="583"/>
          <ac:picMkLst>
            <pc:docMk/>
            <pc:sldMk cId="176751185" sldId="304"/>
            <ac:picMk id="4" creationId="{E9C13924-44D4-4E31-BE60-C7FDE3BAABBA}"/>
          </ac:picMkLst>
        </pc:picChg>
      </pc:sldChg>
    </pc:docChg>
  </pc:docChgLst>
  <pc:docChgLst>
    <pc:chgData name="Darren Lim Shi-Cong" userId="S::e0407516@u.nus.edu::c5b0aa6f-147e-4ea3-8fc5-38e3e9a0344c" providerId="AD" clId="Web-{4157061C-DC6D-0151-2E1D-AA976C4420AC}"/>
    <pc:docChg chg="modSld">
      <pc:chgData name="Darren Lim Shi-Cong" userId="S::e0407516@u.nus.edu::c5b0aa6f-147e-4ea3-8fc5-38e3e9a0344c" providerId="AD" clId="Web-{4157061C-DC6D-0151-2E1D-AA976C4420AC}" dt="2022-03-21T15:46:52.906" v="136" actId="1076"/>
      <pc:docMkLst>
        <pc:docMk/>
      </pc:docMkLst>
      <pc:sldChg chg="addSp delSp modSp">
        <pc:chgData name="Darren Lim Shi-Cong" userId="S::e0407516@u.nus.edu::c5b0aa6f-147e-4ea3-8fc5-38e3e9a0344c" providerId="AD" clId="Web-{4157061C-DC6D-0151-2E1D-AA976C4420AC}" dt="2022-03-21T15:12:09.571" v="42" actId="14100"/>
        <pc:sldMkLst>
          <pc:docMk/>
          <pc:sldMk cId="0" sldId="258"/>
        </pc:sldMkLst>
        <pc:spChg chg="topLvl">
          <ac:chgData name="Darren Lim Shi-Cong" userId="S::e0407516@u.nus.edu::c5b0aa6f-147e-4ea3-8fc5-38e3e9a0344c" providerId="AD" clId="Web-{4157061C-DC6D-0151-2E1D-AA976C4420AC}" dt="2022-03-21T14:46:52.856" v="0"/>
          <ac:spMkLst>
            <pc:docMk/>
            <pc:sldMk cId="0" sldId="258"/>
            <ac:spMk id="93" creationId="{00000000-0000-0000-0000-000000000000}"/>
          </ac:spMkLst>
        </pc:spChg>
        <pc:spChg chg="del topLvl">
          <ac:chgData name="Darren Lim Shi-Cong" userId="S::e0407516@u.nus.edu::c5b0aa6f-147e-4ea3-8fc5-38e3e9a0344c" providerId="AD" clId="Web-{4157061C-DC6D-0151-2E1D-AA976C4420AC}" dt="2022-03-21T14:46:56.575" v="1"/>
          <ac:spMkLst>
            <pc:docMk/>
            <pc:sldMk cId="0" sldId="258"/>
            <ac:spMk id="95" creationId="{00000000-0000-0000-0000-000000000000}"/>
          </ac:spMkLst>
        </pc:spChg>
        <pc:spChg chg="mod">
          <ac:chgData name="Darren Lim Shi-Cong" userId="S::e0407516@u.nus.edu::c5b0aa6f-147e-4ea3-8fc5-38e3e9a0344c" providerId="AD" clId="Web-{4157061C-DC6D-0151-2E1D-AA976C4420AC}" dt="2022-03-21T15:09:05.974" v="33" actId="14100"/>
          <ac:spMkLst>
            <pc:docMk/>
            <pc:sldMk cId="0" sldId="258"/>
            <ac:spMk id="97" creationId="{00000000-0000-0000-0000-000000000000}"/>
          </ac:spMkLst>
        </pc:spChg>
        <pc:spChg chg="topLvl">
          <ac:chgData name="Darren Lim Shi-Cong" userId="S::e0407516@u.nus.edu::c5b0aa6f-147e-4ea3-8fc5-38e3e9a0344c" providerId="AD" clId="Web-{4157061C-DC6D-0151-2E1D-AA976C4420AC}" dt="2022-03-21T14:47:01.278" v="2"/>
          <ac:spMkLst>
            <pc:docMk/>
            <pc:sldMk cId="0" sldId="258"/>
            <ac:spMk id="100" creationId="{00000000-0000-0000-0000-000000000000}"/>
          </ac:spMkLst>
        </pc:spChg>
        <pc:spChg chg="del topLvl">
          <ac:chgData name="Darren Lim Shi-Cong" userId="S::e0407516@u.nus.edu::c5b0aa6f-147e-4ea3-8fc5-38e3e9a0344c" providerId="AD" clId="Web-{4157061C-DC6D-0151-2E1D-AA976C4420AC}" dt="2022-03-21T14:47:08.981" v="3"/>
          <ac:spMkLst>
            <pc:docMk/>
            <pc:sldMk cId="0" sldId="258"/>
            <ac:spMk id="102" creationId="{00000000-0000-0000-0000-000000000000}"/>
          </ac:spMkLst>
        </pc:spChg>
        <pc:spChg chg="mod">
          <ac:chgData name="Darren Lim Shi-Cong" userId="S::e0407516@u.nus.edu::c5b0aa6f-147e-4ea3-8fc5-38e3e9a0344c" providerId="AD" clId="Web-{4157061C-DC6D-0151-2E1D-AA976C4420AC}" dt="2022-03-21T15:12:09.571" v="42" actId="14100"/>
          <ac:spMkLst>
            <pc:docMk/>
            <pc:sldMk cId="0" sldId="258"/>
            <ac:spMk id="104" creationId="{00000000-0000-0000-0000-000000000000}"/>
          </ac:spMkLst>
        </pc:spChg>
        <pc:spChg chg="topLvl">
          <ac:chgData name="Darren Lim Shi-Cong" userId="S::e0407516@u.nus.edu::c5b0aa6f-147e-4ea3-8fc5-38e3e9a0344c" providerId="AD" clId="Web-{4157061C-DC6D-0151-2E1D-AA976C4420AC}" dt="2022-03-21T14:47:13.669" v="4"/>
          <ac:spMkLst>
            <pc:docMk/>
            <pc:sldMk cId="0" sldId="258"/>
            <ac:spMk id="107" creationId="{00000000-0000-0000-0000-000000000000}"/>
          </ac:spMkLst>
        </pc:spChg>
        <pc:spChg chg="mod">
          <ac:chgData name="Darren Lim Shi-Cong" userId="S::e0407516@u.nus.edu::c5b0aa6f-147e-4ea3-8fc5-38e3e9a0344c" providerId="AD" clId="Web-{4157061C-DC6D-0151-2E1D-AA976C4420AC}" dt="2022-03-21T14:55:04.146" v="23" actId="14100"/>
          <ac:spMkLst>
            <pc:docMk/>
            <pc:sldMk cId="0" sldId="258"/>
            <ac:spMk id="119" creationId="{00000000-0000-0000-0000-000000000000}"/>
          </ac:spMkLst>
        </pc:spChg>
        <pc:spChg chg="topLvl">
          <ac:chgData name="Darren Lim Shi-Cong" userId="S::e0407516@u.nus.edu::c5b0aa6f-147e-4ea3-8fc5-38e3e9a0344c" providerId="AD" clId="Web-{4157061C-DC6D-0151-2E1D-AA976C4420AC}" dt="2022-03-21T14:47:20.997" v="6"/>
          <ac:spMkLst>
            <pc:docMk/>
            <pc:sldMk cId="0" sldId="258"/>
            <ac:spMk id="122" creationId="{00000000-0000-0000-0000-000000000000}"/>
          </ac:spMkLst>
        </pc:spChg>
        <pc:grpChg chg="add">
          <ac:chgData name="Darren Lim Shi-Cong" userId="S::e0407516@u.nus.edu::c5b0aa6f-147e-4ea3-8fc5-38e3e9a0344c" providerId="AD" clId="Web-{4157061C-DC6D-0151-2E1D-AA976C4420AC}" dt="2022-03-21T14:48:44.968" v="8"/>
          <ac:grpSpMkLst>
            <pc:docMk/>
            <pc:sldMk cId="0" sldId="258"/>
            <ac:grpSpMk id="2" creationId="{46C0ECB2-9E73-4B97-1C05-0B42C363B53C}"/>
          </ac:grpSpMkLst>
        </pc:grpChg>
        <pc:grpChg chg="del">
          <ac:chgData name="Darren Lim Shi-Cong" userId="S::e0407516@u.nus.edu::c5b0aa6f-147e-4ea3-8fc5-38e3e9a0344c" providerId="AD" clId="Web-{4157061C-DC6D-0151-2E1D-AA976C4420AC}" dt="2022-03-21T14:46:52.856" v="0"/>
          <ac:grpSpMkLst>
            <pc:docMk/>
            <pc:sldMk cId="0" sldId="258"/>
            <ac:grpSpMk id="92" creationId="{00000000-0000-0000-0000-000000000000}"/>
          </ac:grpSpMkLst>
        </pc:grpChg>
        <pc:grpChg chg="del">
          <ac:chgData name="Darren Lim Shi-Cong" userId="S::e0407516@u.nus.edu::c5b0aa6f-147e-4ea3-8fc5-38e3e9a0344c" providerId="AD" clId="Web-{4157061C-DC6D-0151-2E1D-AA976C4420AC}" dt="2022-03-21T14:47:01.278" v="2"/>
          <ac:grpSpMkLst>
            <pc:docMk/>
            <pc:sldMk cId="0" sldId="258"/>
            <ac:grpSpMk id="99" creationId="{00000000-0000-0000-0000-000000000000}"/>
          </ac:grpSpMkLst>
        </pc:grpChg>
        <pc:grpChg chg="del">
          <ac:chgData name="Darren Lim Shi-Cong" userId="S::e0407516@u.nus.edu::c5b0aa6f-147e-4ea3-8fc5-38e3e9a0344c" providerId="AD" clId="Web-{4157061C-DC6D-0151-2E1D-AA976C4420AC}" dt="2022-03-21T14:47:13.669" v="4"/>
          <ac:grpSpMkLst>
            <pc:docMk/>
            <pc:sldMk cId="0" sldId="258"/>
            <ac:grpSpMk id="106" creationId="{00000000-0000-0000-0000-000000000000}"/>
          </ac:grpSpMkLst>
        </pc:grpChg>
        <pc:grpChg chg="del topLvl">
          <ac:chgData name="Darren Lim Shi-Cong" userId="S::e0407516@u.nus.edu::c5b0aa6f-147e-4ea3-8fc5-38e3e9a0344c" providerId="AD" clId="Web-{4157061C-DC6D-0151-2E1D-AA976C4420AC}" dt="2022-03-21T14:47:16.044" v="5"/>
          <ac:grpSpMkLst>
            <pc:docMk/>
            <pc:sldMk cId="0" sldId="258"/>
            <ac:grpSpMk id="109" creationId="{00000000-0000-0000-0000-000000000000}"/>
          </ac:grpSpMkLst>
        </pc:grpChg>
        <pc:grpChg chg="del">
          <ac:chgData name="Darren Lim Shi-Cong" userId="S::e0407516@u.nus.edu::c5b0aa6f-147e-4ea3-8fc5-38e3e9a0344c" providerId="AD" clId="Web-{4157061C-DC6D-0151-2E1D-AA976C4420AC}" dt="2022-03-21T14:47:20.997" v="6"/>
          <ac:grpSpMkLst>
            <pc:docMk/>
            <pc:sldMk cId="0" sldId="258"/>
            <ac:grpSpMk id="121" creationId="{00000000-0000-0000-0000-000000000000}"/>
          </ac:grpSpMkLst>
        </pc:grpChg>
        <pc:grpChg chg="del topLvl">
          <ac:chgData name="Darren Lim Shi-Cong" userId="S::e0407516@u.nus.edu::c5b0aa6f-147e-4ea3-8fc5-38e3e9a0344c" providerId="AD" clId="Web-{4157061C-DC6D-0151-2E1D-AA976C4420AC}" dt="2022-03-21T14:47:22.716" v="7"/>
          <ac:grpSpMkLst>
            <pc:docMk/>
            <pc:sldMk cId="0" sldId="258"/>
            <ac:grpSpMk id="124" creationId="{00000000-0000-0000-0000-000000000000}"/>
          </ac:grpSpMkLst>
        </pc:grpChg>
        <pc:cxnChg chg="topLvl">
          <ac:chgData name="Darren Lim Shi-Cong" userId="S::e0407516@u.nus.edu::c5b0aa6f-147e-4ea3-8fc5-38e3e9a0344c" providerId="AD" clId="Web-{4157061C-DC6D-0151-2E1D-AA976C4420AC}" dt="2022-03-21T14:46:52.856" v="0"/>
          <ac:cxnSpMkLst>
            <pc:docMk/>
            <pc:sldMk cId="0" sldId="258"/>
            <ac:cxnSpMk id="94" creationId="{00000000-0000-0000-0000-000000000000}"/>
          </ac:cxnSpMkLst>
        </pc:cxnChg>
        <pc:cxnChg chg="mod topLvl">
          <ac:chgData name="Darren Lim Shi-Cong" userId="S::e0407516@u.nus.edu::c5b0aa6f-147e-4ea3-8fc5-38e3e9a0344c" providerId="AD" clId="Web-{4157061C-DC6D-0151-2E1D-AA976C4420AC}" dt="2022-03-21T15:09:05.974" v="33" actId="14100"/>
          <ac:cxnSpMkLst>
            <pc:docMk/>
            <pc:sldMk cId="0" sldId="258"/>
            <ac:cxnSpMk id="101" creationId="{00000000-0000-0000-0000-000000000000}"/>
          </ac:cxnSpMkLst>
        </pc:cxnChg>
        <pc:cxnChg chg="topLvl">
          <ac:chgData name="Darren Lim Shi-Cong" userId="S::e0407516@u.nus.edu::c5b0aa6f-147e-4ea3-8fc5-38e3e9a0344c" providerId="AD" clId="Web-{4157061C-DC6D-0151-2E1D-AA976C4420AC}" dt="2022-03-21T14:47:13.669" v="4"/>
          <ac:cxnSpMkLst>
            <pc:docMk/>
            <pc:sldMk cId="0" sldId="258"/>
            <ac:cxnSpMk id="108" creationId="{00000000-0000-0000-0000-000000000000}"/>
          </ac:cxnSpMkLst>
        </pc:cxnChg>
        <pc:cxnChg chg="mod topLvl">
          <ac:chgData name="Darren Lim Shi-Cong" userId="S::e0407516@u.nus.edu::c5b0aa6f-147e-4ea3-8fc5-38e3e9a0344c" providerId="AD" clId="Web-{4157061C-DC6D-0151-2E1D-AA976C4420AC}" dt="2022-03-21T14:54:57.037" v="20" actId="14100"/>
          <ac:cxnSpMkLst>
            <pc:docMk/>
            <pc:sldMk cId="0" sldId="258"/>
            <ac:cxnSpMk id="123" creationId="{00000000-0000-0000-0000-000000000000}"/>
          </ac:cxnSpMkLst>
        </pc:cxnChg>
      </pc:sldChg>
      <pc:sldChg chg="addSp delSp">
        <pc:chgData name="Darren Lim Shi-Cong" userId="S::e0407516@u.nus.edu::c5b0aa6f-147e-4ea3-8fc5-38e3e9a0344c" providerId="AD" clId="Web-{4157061C-DC6D-0151-2E1D-AA976C4420AC}" dt="2022-03-21T15:38:55.538" v="123"/>
        <pc:sldMkLst>
          <pc:docMk/>
          <pc:sldMk cId="0" sldId="260"/>
        </pc:sldMkLst>
        <pc:spChg chg="topLvl">
          <ac:chgData name="Darren Lim Shi-Cong" userId="S::e0407516@u.nus.edu::c5b0aa6f-147e-4ea3-8fc5-38e3e9a0344c" providerId="AD" clId="Web-{4157061C-DC6D-0151-2E1D-AA976C4420AC}" dt="2022-03-21T15:38:42.491" v="122"/>
          <ac:spMkLst>
            <pc:docMk/>
            <pc:sldMk cId="0" sldId="260"/>
            <ac:spMk id="198" creationId="{00000000-0000-0000-0000-000000000000}"/>
          </ac:spMkLst>
        </pc:spChg>
        <pc:spChg chg="topLvl">
          <ac:chgData name="Darren Lim Shi-Cong" userId="S::e0407516@u.nus.edu::c5b0aa6f-147e-4ea3-8fc5-38e3e9a0344c" providerId="AD" clId="Web-{4157061C-DC6D-0151-2E1D-AA976C4420AC}" dt="2022-03-21T15:38:42.491" v="122"/>
          <ac:spMkLst>
            <pc:docMk/>
            <pc:sldMk cId="0" sldId="260"/>
            <ac:spMk id="199" creationId="{00000000-0000-0000-0000-000000000000}"/>
          </ac:spMkLst>
        </pc:spChg>
        <pc:spChg chg="topLvl">
          <ac:chgData name="Darren Lim Shi-Cong" userId="S::e0407516@u.nus.edu::c5b0aa6f-147e-4ea3-8fc5-38e3e9a0344c" providerId="AD" clId="Web-{4157061C-DC6D-0151-2E1D-AA976C4420AC}" dt="2022-03-21T15:38:42.491" v="122"/>
          <ac:spMkLst>
            <pc:docMk/>
            <pc:sldMk cId="0" sldId="260"/>
            <ac:spMk id="200" creationId="{00000000-0000-0000-0000-000000000000}"/>
          </ac:spMkLst>
        </pc:spChg>
        <pc:grpChg chg="add">
          <ac:chgData name="Darren Lim Shi-Cong" userId="S::e0407516@u.nus.edu::c5b0aa6f-147e-4ea3-8fc5-38e3e9a0344c" providerId="AD" clId="Web-{4157061C-DC6D-0151-2E1D-AA976C4420AC}" dt="2022-03-21T15:38:55.538" v="123"/>
          <ac:grpSpMkLst>
            <pc:docMk/>
            <pc:sldMk cId="0" sldId="260"/>
            <ac:grpSpMk id="2" creationId="{C87E2E40-D1BB-BBFC-8CEE-DE8DBE995AC8}"/>
          </ac:grpSpMkLst>
        </pc:grpChg>
        <pc:grpChg chg="del">
          <ac:chgData name="Darren Lim Shi-Cong" userId="S::e0407516@u.nus.edu::c5b0aa6f-147e-4ea3-8fc5-38e3e9a0344c" providerId="AD" clId="Web-{4157061C-DC6D-0151-2E1D-AA976C4420AC}" dt="2022-03-21T15:38:42.491" v="122"/>
          <ac:grpSpMkLst>
            <pc:docMk/>
            <pc:sldMk cId="0" sldId="260"/>
            <ac:grpSpMk id="196" creationId="{00000000-0000-0000-0000-000000000000}"/>
          </ac:grpSpMkLst>
        </pc:grpChg>
        <pc:grpChg chg="topLvl">
          <ac:chgData name="Darren Lim Shi-Cong" userId="S::e0407516@u.nus.edu::c5b0aa6f-147e-4ea3-8fc5-38e3e9a0344c" providerId="AD" clId="Web-{4157061C-DC6D-0151-2E1D-AA976C4420AC}" dt="2022-03-21T15:38:42.491" v="122"/>
          <ac:grpSpMkLst>
            <pc:docMk/>
            <pc:sldMk cId="0" sldId="260"/>
            <ac:grpSpMk id="201" creationId="{00000000-0000-0000-0000-000000000000}"/>
          </ac:grpSpMkLst>
        </pc:grpChg>
        <pc:cxnChg chg="topLvl">
          <ac:chgData name="Darren Lim Shi-Cong" userId="S::e0407516@u.nus.edu::c5b0aa6f-147e-4ea3-8fc5-38e3e9a0344c" providerId="AD" clId="Web-{4157061C-DC6D-0151-2E1D-AA976C4420AC}" dt="2022-03-21T15:38:42.491" v="122"/>
          <ac:cxnSpMkLst>
            <pc:docMk/>
            <pc:sldMk cId="0" sldId="260"/>
            <ac:cxnSpMk id="197" creationId="{00000000-0000-0000-0000-000000000000}"/>
          </ac:cxnSpMkLst>
        </pc:cxnChg>
      </pc:sldChg>
      <pc:sldChg chg="modSp">
        <pc:chgData name="Darren Lim Shi-Cong" userId="S::e0407516@u.nus.edu::c5b0aa6f-147e-4ea3-8fc5-38e3e9a0344c" providerId="AD" clId="Web-{4157061C-DC6D-0151-2E1D-AA976C4420AC}" dt="2022-03-21T14:58:58.166" v="28" actId="20577"/>
        <pc:sldMkLst>
          <pc:docMk/>
          <pc:sldMk cId="0" sldId="272"/>
        </pc:sldMkLst>
        <pc:spChg chg="mod">
          <ac:chgData name="Darren Lim Shi-Cong" userId="S::e0407516@u.nus.edu::c5b0aa6f-147e-4ea3-8fc5-38e3e9a0344c" providerId="AD" clId="Web-{4157061C-DC6D-0151-2E1D-AA976C4420AC}" dt="2022-03-21T14:58:58.166" v="28" actId="20577"/>
          <ac:spMkLst>
            <pc:docMk/>
            <pc:sldMk cId="0" sldId="272"/>
            <ac:spMk id="806" creationId="{00000000-0000-0000-0000-000000000000}"/>
          </ac:spMkLst>
        </pc:spChg>
      </pc:sldChg>
      <pc:sldChg chg="addSp delSp modSp">
        <pc:chgData name="Darren Lim Shi-Cong" userId="S::e0407516@u.nus.edu::c5b0aa6f-147e-4ea3-8fc5-38e3e9a0344c" providerId="AD" clId="Web-{4157061C-DC6D-0151-2E1D-AA976C4420AC}" dt="2022-03-21T15:44:08.481" v="135" actId="14100"/>
        <pc:sldMkLst>
          <pc:docMk/>
          <pc:sldMk cId="4061234650" sldId="293"/>
        </pc:sldMkLst>
        <pc:spChg chg="add del">
          <ac:chgData name="Darren Lim Shi-Cong" userId="S::e0407516@u.nus.edu::c5b0aa6f-147e-4ea3-8fc5-38e3e9a0344c" providerId="AD" clId="Web-{4157061C-DC6D-0151-2E1D-AA976C4420AC}" dt="2022-03-21T15:33:34.313" v="109"/>
          <ac:spMkLst>
            <pc:docMk/>
            <pc:sldMk cId="4061234650" sldId="293"/>
            <ac:spMk id="3" creationId="{B064BD55-7A78-EA31-EC26-DFB2D49F4DD3}"/>
          </ac:spMkLst>
        </pc:spChg>
        <pc:spChg chg="add topLvl">
          <ac:chgData name="Darren Lim Shi-Cong" userId="S::e0407516@u.nus.edu::c5b0aa6f-147e-4ea3-8fc5-38e3e9a0344c" providerId="AD" clId="Web-{4157061C-DC6D-0151-2E1D-AA976C4420AC}" dt="2022-03-21T15:41:50.775" v="130"/>
          <ac:spMkLst>
            <pc:docMk/>
            <pc:sldMk cId="4061234650" sldId="293"/>
            <ac:spMk id="51" creationId="{FBE0DBD3-FC73-189F-1228-6C87338E1585}"/>
          </ac:spMkLst>
        </pc:spChg>
        <pc:spChg chg="add topLvl">
          <ac:chgData name="Darren Lim Shi-Cong" userId="S::e0407516@u.nus.edu::c5b0aa6f-147e-4ea3-8fc5-38e3e9a0344c" providerId="AD" clId="Web-{4157061C-DC6D-0151-2E1D-AA976C4420AC}" dt="2022-03-21T15:41:50.775" v="130"/>
          <ac:spMkLst>
            <pc:docMk/>
            <pc:sldMk cId="4061234650" sldId="293"/>
            <ac:spMk id="52" creationId="{0E06C809-8D84-7623-5145-2DC2D77F96F1}"/>
          </ac:spMkLst>
        </pc:spChg>
        <pc:spChg chg="add topLvl">
          <ac:chgData name="Darren Lim Shi-Cong" userId="S::e0407516@u.nus.edu::c5b0aa6f-147e-4ea3-8fc5-38e3e9a0344c" providerId="AD" clId="Web-{4157061C-DC6D-0151-2E1D-AA976C4420AC}" dt="2022-03-21T15:41:50.775" v="130"/>
          <ac:spMkLst>
            <pc:docMk/>
            <pc:sldMk cId="4061234650" sldId="293"/>
            <ac:spMk id="53" creationId="{3B16FE72-3CD2-0125-622C-C4FC9D54170D}"/>
          </ac:spMkLst>
        </pc:spChg>
        <pc:spChg chg="mod">
          <ac:chgData name="Darren Lim Shi-Cong" userId="S::e0407516@u.nus.edu::c5b0aa6f-147e-4ea3-8fc5-38e3e9a0344c" providerId="AD" clId="Web-{4157061C-DC6D-0151-2E1D-AA976C4420AC}" dt="2022-03-21T15:22:48.989" v="62" actId="20577"/>
          <ac:spMkLst>
            <pc:docMk/>
            <pc:sldMk cId="4061234650" sldId="293"/>
            <ac:spMk id="766" creationId="{00000000-0000-0000-0000-000000000000}"/>
          </ac:spMkLst>
        </pc:spChg>
        <pc:spChg chg="mod topLvl">
          <ac:chgData name="Darren Lim Shi-Cong" userId="S::e0407516@u.nus.edu::c5b0aa6f-147e-4ea3-8fc5-38e3e9a0344c" providerId="AD" clId="Web-{4157061C-DC6D-0151-2E1D-AA976C4420AC}" dt="2022-03-21T15:32:40.172" v="100"/>
          <ac:spMkLst>
            <pc:docMk/>
            <pc:sldMk cId="4061234650" sldId="293"/>
            <ac:spMk id="776" creationId="{00000000-0000-0000-0000-000000000000}"/>
          </ac:spMkLst>
        </pc:spChg>
        <pc:spChg chg="topLvl">
          <ac:chgData name="Darren Lim Shi-Cong" userId="S::e0407516@u.nus.edu::c5b0aa6f-147e-4ea3-8fc5-38e3e9a0344c" providerId="AD" clId="Web-{4157061C-DC6D-0151-2E1D-AA976C4420AC}" dt="2022-03-21T15:32:40.172" v="100"/>
          <ac:spMkLst>
            <pc:docMk/>
            <pc:sldMk cId="4061234650" sldId="293"/>
            <ac:spMk id="778" creationId="{00000000-0000-0000-0000-000000000000}"/>
          </ac:spMkLst>
        </pc:spChg>
        <pc:spChg chg="topLvl">
          <ac:chgData name="Darren Lim Shi-Cong" userId="S::e0407516@u.nus.edu::c5b0aa6f-147e-4ea3-8fc5-38e3e9a0344c" providerId="AD" clId="Web-{4157061C-DC6D-0151-2E1D-AA976C4420AC}" dt="2022-03-21T15:32:40.172" v="100"/>
          <ac:spMkLst>
            <pc:docMk/>
            <pc:sldMk cId="4061234650" sldId="293"/>
            <ac:spMk id="779" creationId="{00000000-0000-0000-0000-000000000000}"/>
          </ac:spMkLst>
        </pc:spChg>
        <pc:spChg chg="mod topLvl">
          <ac:chgData name="Darren Lim Shi-Cong" userId="S::e0407516@u.nus.edu::c5b0aa6f-147e-4ea3-8fc5-38e3e9a0344c" providerId="AD" clId="Web-{4157061C-DC6D-0151-2E1D-AA976C4420AC}" dt="2022-03-21T15:37:37.786" v="117" actId="20577"/>
          <ac:spMkLst>
            <pc:docMk/>
            <pc:sldMk cId="4061234650" sldId="293"/>
            <ac:spMk id="787" creationId="{00000000-0000-0000-0000-000000000000}"/>
          </ac:spMkLst>
        </pc:spChg>
        <pc:spChg chg="topLvl">
          <ac:chgData name="Darren Lim Shi-Cong" userId="S::e0407516@u.nus.edu::c5b0aa6f-147e-4ea3-8fc5-38e3e9a0344c" providerId="AD" clId="Web-{4157061C-DC6D-0151-2E1D-AA976C4420AC}" dt="2022-03-21T15:32:21.593" v="99"/>
          <ac:spMkLst>
            <pc:docMk/>
            <pc:sldMk cId="4061234650" sldId="293"/>
            <ac:spMk id="789" creationId="{00000000-0000-0000-0000-000000000000}"/>
          </ac:spMkLst>
        </pc:spChg>
        <pc:spChg chg="mod topLvl">
          <ac:chgData name="Darren Lim Shi-Cong" userId="S::e0407516@u.nus.edu::c5b0aa6f-147e-4ea3-8fc5-38e3e9a0344c" providerId="AD" clId="Web-{4157061C-DC6D-0151-2E1D-AA976C4420AC}" dt="2022-03-21T15:37:39.646" v="118" actId="20577"/>
          <ac:spMkLst>
            <pc:docMk/>
            <pc:sldMk cId="4061234650" sldId="293"/>
            <ac:spMk id="790" creationId="{00000000-0000-0000-0000-000000000000}"/>
          </ac:spMkLst>
        </pc:spChg>
        <pc:spChg chg="topLvl">
          <ac:chgData name="Darren Lim Shi-Cong" userId="S::e0407516@u.nus.edu::c5b0aa6f-147e-4ea3-8fc5-38e3e9a0344c" providerId="AD" clId="Web-{4157061C-DC6D-0151-2E1D-AA976C4420AC}" dt="2022-03-21T15:39:15.663" v="124"/>
          <ac:spMkLst>
            <pc:docMk/>
            <pc:sldMk cId="4061234650" sldId="293"/>
            <ac:spMk id="797" creationId="{00000000-0000-0000-0000-000000000000}"/>
          </ac:spMkLst>
        </pc:spChg>
        <pc:spChg chg="topLvl">
          <ac:chgData name="Darren Lim Shi-Cong" userId="S::e0407516@u.nus.edu::c5b0aa6f-147e-4ea3-8fc5-38e3e9a0344c" providerId="AD" clId="Web-{4157061C-DC6D-0151-2E1D-AA976C4420AC}" dt="2022-03-21T15:39:15.663" v="124"/>
          <ac:spMkLst>
            <pc:docMk/>
            <pc:sldMk cId="4061234650" sldId="293"/>
            <ac:spMk id="799" creationId="{00000000-0000-0000-0000-000000000000}"/>
          </ac:spMkLst>
        </pc:spChg>
        <pc:spChg chg="mod topLvl">
          <ac:chgData name="Darren Lim Shi-Cong" userId="S::e0407516@u.nus.edu::c5b0aa6f-147e-4ea3-8fc5-38e3e9a0344c" providerId="AD" clId="Web-{4157061C-DC6D-0151-2E1D-AA976C4420AC}" dt="2022-03-21T15:44:08.481" v="135" actId="14100"/>
          <ac:spMkLst>
            <pc:docMk/>
            <pc:sldMk cId="4061234650" sldId="293"/>
            <ac:spMk id="800" creationId="{00000000-0000-0000-0000-000000000000}"/>
          </ac:spMkLst>
        </pc:spChg>
        <pc:spChg chg="del topLvl">
          <ac:chgData name="Darren Lim Shi-Cong" userId="S::e0407516@u.nus.edu::c5b0aa6f-147e-4ea3-8fc5-38e3e9a0344c" providerId="AD" clId="Web-{4157061C-DC6D-0151-2E1D-AA976C4420AC}" dt="2022-03-21T15:39:19.507" v="125"/>
          <ac:spMkLst>
            <pc:docMk/>
            <pc:sldMk cId="4061234650" sldId="293"/>
            <ac:spMk id="801" creationId="{00000000-0000-0000-0000-000000000000}"/>
          </ac:spMkLst>
        </pc:spChg>
        <pc:grpChg chg="add del mod">
          <ac:chgData name="Darren Lim Shi-Cong" userId="S::e0407516@u.nus.edu::c5b0aa6f-147e-4ea3-8fc5-38e3e9a0344c" providerId="AD" clId="Web-{4157061C-DC6D-0151-2E1D-AA976C4420AC}" dt="2022-03-21T15:41:50.775" v="130"/>
          <ac:grpSpMkLst>
            <pc:docMk/>
            <pc:sldMk cId="4061234650" sldId="293"/>
            <ac:grpSpMk id="50" creationId="{A9126E3E-A9CE-9686-3926-374EF0A11E18}"/>
          </ac:grpSpMkLst>
        </pc:grpChg>
        <pc:grpChg chg="del">
          <ac:chgData name="Darren Lim Shi-Cong" userId="S::e0407516@u.nus.edu::c5b0aa6f-147e-4ea3-8fc5-38e3e9a0344c" providerId="AD" clId="Web-{4157061C-DC6D-0151-2E1D-AA976C4420AC}" dt="2022-03-21T15:32:40.172" v="100"/>
          <ac:grpSpMkLst>
            <pc:docMk/>
            <pc:sldMk cId="4061234650" sldId="293"/>
            <ac:grpSpMk id="775" creationId="{00000000-0000-0000-0000-000000000000}"/>
          </ac:grpSpMkLst>
        </pc:grpChg>
        <pc:grpChg chg="del topLvl">
          <ac:chgData name="Darren Lim Shi-Cong" userId="S::e0407516@u.nus.edu::c5b0aa6f-147e-4ea3-8fc5-38e3e9a0344c" providerId="AD" clId="Web-{4157061C-DC6D-0151-2E1D-AA976C4420AC}" dt="2022-03-21T15:32:42.500" v="101"/>
          <ac:grpSpMkLst>
            <pc:docMk/>
            <pc:sldMk cId="4061234650" sldId="293"/>
            <ac:grpSpMk id="780" creationId="{00000000-0000-0000-0000-000000000000}"/>
          </ac:grpSpMkLst>
        </pc:grpChg>
        <pc:grpChg chg="del">
          <ac:chgData name="Darren Lim Shi-Cong" userId="S::e0407516@u.nus.edu::c5b0aa6f-147e-4ea3-8fc5-38e3e9a0344c" providerId="AD" clId="Web-{4157061C-DC6D-0151-2E1D-AA976C4420AC}" dt="2022-03-21T15:32:21.593" v="99"/>
          <ac:grpSpMkLst>
            <pc:docMk/>
            <pc:sldMk cId="4061234650" sldId="293"/>
            <ac:grpSpMk id="786" creationId="{00000000-0000-0000-0000-000000000000}"/>
          </ac:grpSpMkLst>
        </pc:grpChg>
        <pc:grpChg chg="topLvl">
          <ac:chgData name="Darren Lim Shi-Cong" userId="S::e0407516@u.nus.edu::c5b0aa6f-147e-4ea3-8fc5-38e3e9a0344c" providerId="AD" clId="Web-{4157061C-DC6D-0151-2E1D-AA976C4420AC}" dt="2022-03-21T15:32:21.593" v="99"/>
          <ac:grpSpMkLst>
            <pc:docMk/>
            <pc:sldMk cId="4061234650" sldId="293"/>
            <ac:grpSpMk id="791" creationId="{00000000-0000-0000-0000-000000000000}"/>
          </ac:grpSpMkLst>
        </pc:grpChg>
        <pc:grpChg chg="del">
          <ac:chgData name="Darren Lim Shi-Cong" userId="S::e0407516@u.nus.edu::c5b0aa6f-147e-4ea3-8fc5-38e3e9a0344c" providerId="AD" clId="Web-{4157061C-DC6D-0151-2E1D-AA976C4420AC}" dt="2022-03-21T15:39:15.663" v="124"/>
          <ac:grpSpMkLst>
            <pc:docMk/>
            <pc:sldMk cId="4061234650" sldId="293"/>
            <ac:grpSpMk id="796" creationId="{00000000-0000-0000-0000-000000000000}"/>
          </ac:grpSpMkLst>
        </pc:grpChg>
        <pc:picChg chg="add del mod modCrop">
          <ac:chgData name="Darren Lim Shi-Cong" userId="S::e0407516@u.nus.edu::c5b0aa6f-147e-4ea3-8fc5-38e3e9a0344c" providerId="AD" clId="Web-{4157061C-DC6D-0151-2E1D-AA976C4420AC}" dt="2022-03-21T15:35:10.456" v="114"/>
          <ac:picMkLst>
            <pc:docMk/>
            <pc:sldMk cId="4061234650" sldId="293"/>
            <ac:picMk id="2" creationId="{18D3E7C6-8375-678C-B019-F4B524277587}"/>
          </ac:picMkLst>
        </pc:picChg>
        <pc:picChg chg="add del mod">
          <ac:chgData name="Darren Lim Shi-Cong" userId="S::e0407516@u.nus.edu::c5b0aa6f-147e-4ea3-8fc5-38e3e9a0344c" providerId="AD" clId="Web-{4157061C-DC6D-0151-2E1D-AA976C4420AC}" dt="2022-03-21T15:34:01.376" v="113"/>
          <ac:picMkLst>
            <pc:docMk/>
            <pc:sldMk cId="4061234650" sldId="293"/>
            <ac:picMk id="4" creationId="{1B3E69B6-1526-DE73-54C6-C58337C558AB}"/>
          </ac:picMkLst>
        </pc:picChg>
        <pc:picChg chg="mod">
          <ac:chgData name="Darren Lim Shi-Cong" userId="S::e0407516@u.nus.edu::c5b0aa6f-147e-4ea3-8fc5-38e3e9a0344c" providerId="AD" clId="Web-{4157061C-DC6D-0151-2E1D-AA976C4420AC}" dt="2022-03-21T15:40:06.445" v="129" actId="1076"/>
          <ac:picMkLst>
            <pc:docMk/>
            <pc:sldMk cId="4061234650" sldId="293"/>
            <ac:picMk id="13" creationId="{DEA1D6CA-9E8E-46F8-BB39-3685F35BB3B7}"/>
          </ac:picMkLst>
        </pc:picChg>
        <pc:cxnChg chg="topLvl">
          <ac:chgData name="Darren Lim Shi-Cong" userId="S::e0407516@u.nus.edu::c5b0aa6f-147e-4ea3-8fc5-38e3e9a0344c" providerId="AD" clId="Web-{4157061C-DC6D-0151-2E1D-AA976C4420AC}" dt="2022-03-21T15:32:40.172" v="100"/>
          <ac:cxnSpMkLst>
            <pc:docMk/>
            <pc:sldMk cId="4061234650" sldId="293"/>
            <ac:cxnSpMk id="777" creationId="{00000000-0000-0000-0000-000000000000}"/>
          </ac:cxnSpMkLst>
        </pc:cxnChg>
        <pc:cxnChg chg="topLvl">
          <ac:chgData name="Darren Lim Shi-Cong" userId="S::e0407516@u.nus.edu::c5b0aa6f-147e-4ea3-8fc5-38e3e9a0344c" providerId="AD" clId="Web-{4157061C-DC6D-0151-2E1D-AA976C4420AC}" dt="2022-03-21T15:32:21.593" v="99"/>
          <ac:cxnSpMkLst>
            <pc:docMk/>
            <pc:sldMk cId="4061234650" sldId="293"/>
            <ac:cxnSpMk id="788" creationId="{00000000-0000-0000-0000-000000000000}"/>
          </ac:cxnSpMkLst>
        </pc:cxnChg>
        <pc:cxnChg chg="topLvl">
          <ac:chgData name="Darren Lim Shi-Cong" userId="S::e0407516@u.nus.edu::c5b0aa6f-147e-4ea3-8fc5-38e3e9a0344c" providerId="AD" clId="Web-{4157061C-DC6D-0151-2E1D-AA976C4420AC}" dt="2022-03-21T15:39:15.663" v="124"/>
          <ac:cxnSpMkLst>
            <pc:docMk/>
            <pc:sldMk cId="4061234650" sldId="293"/>
            <ac:cxnSpMk id="798" creationId="{00000000-0000-0000-0000-000000000000}"/>
          </ac:cxnSpMkLst>
        </pc:cxnChg>
      </pc:sldChg>
      <pc:sldChg chg="modSp">
        <pc:chgData name="Darren Lim Shi-Cong" userId="S::e0407516@u.nus.edu::c5b0aa6f-147e-4ea3-8fc5-38e3e9a0344c" providerId="AD" clId="Web-{4157061C-DC6D-0151-2E1D-AA976C4420AC}" dt="2022-03-21T15:46:52.906" v="136" actId="1076"/>
        <pc:sldMkLst>
          <pc:docMk/>
          <pc:sldMk cId="234610799" sldId="294"/>
        </pc:sldMkLst>
        <pc:picChg chg="mod">
          <ac:chgData name="Darren Lim Shi-Cong" userId="S::e0407516@u.nus.edu::c5b0aa6f-147e-4ea3-8fc5-38e3e9a0344c" providerId="AD" clId="Web-{4157061C-DC6D-0151-2E1D-AA976C4420AC}" dt="2022-03-21T15:46:52.906" v="136" actId="1076"/>
          <ac:picMkLst>
            <pc:docMk/>
            <pc:sldMk cId="234610799" sldId="294"/>
            <ac:picMk id="10" creationId="{5A087332-17D2-415A-BBFC-27F63FAC5232}"/>
          </ac:picMkLst>
        </pc:picChg>
      </pc:sldChg>
      <pc:sldChg chg="delSp">
        <pc:chgData name="Darren Lim Shi-Cong" userId="S::e0407516@u.nus.edu::c5b0aa6f-147e-4ea3-8fc5-38e3e9a0344c" providerId="AD" clId="Web-{4157061C-DC6D-0151-2E1D-AA976C4420AC}" dt="2022-03-21T15:42:41.620" v="131"/>
        <pc:sldMkLst>
          <pc:docMk/>
          <pc:sldMk cId="3703306903" sldId="298"/>
        </pc:sldMkLst>
        <pc:spChg chg="topLvl">
          <ac:chgData name="Darren Lim Shi-Cong" userId="S::e0407516@u.nus.edu::c5b0aa6f-147e-4ea3-8fc5-38e3e9a0344c" providerId="AD" clId="Web-{4157061C-DC6D-0151-2E1D-AA976C4420AC}" dt="2022-03-21T15:42:41.620" v="131"/>
          <ac:spMkLst>
            <pc:docMk/>
            <pc:sldMk cId="3703306903" sldId="298"/>
            <ac:spMk id="107" creationId="{00000000-0000-0000-0000-000000000000}"/>
          </ac:spMkLst>
        </pc:spChg>
        <pc:grpChg chg="del">
          <ac:chgData name="Darren Lim Shi-Cong" userId="S::e0407516@u.nus.edu::c5b0aa6f-147e-4ea3-8fc5-38e3e9a0344c" providerId="AD" clId="Web-{4157061C-DC6D-0151-2E1D-AA976C4420AC}" dt="2022-03-21T15:42:41.620" v="131"/>
          <ac:grpSpMkLst>
            <pc:docMk/>
            <pc:sldMk cId="3703306903" sldId="298"/>
            <ac:grpSpMk id="106" creationId="{00000000-0000-0000-0000-000000000000}"/>
          </ac:grpSpMkLst>
        </pc:grpChg>
        <pc:grpChg chg="topLvl">
          <ac:chgData name="Darren Lim Shi-Cong" userId="S::e0407516@u.nus.edu::c5b0aa6f-147e-4ea3-8fc5-38e3e9a0344c" providerId="AD" clId="Web-{4157061C-DC6D-0151-2E1D-AA976C4420AC}" dt="2022-03-21T15:42:41.620" v="131"/>
          <ac:grpSpMkLst>
            <pc:docMk/>
            <pc:sldMk cId="3703306903" sldId="298"/>
            <ac:grpSpMk id="109" creationId="{00000000-0000-0000-0000-000000000000}"/>
          </ac:grpSpMkLst>
        </pc:grpChg>
        <pc:cxnChg chg="topLvl">
          <ac:chgData name="Darren Lim Shi-Cong" userId="S::e0407516@u.nus.edu::c5b0aa6f-147e-4ea3-8fc5-38e3e9a0344c" providerId="AD" clId="Web-{4157061C-DC6D-0151-2E1D-AA976C4420AC}" dt="2022-03-21T15:42:41.620" v="131"/>
          <ac:cxnSpMkLst>
            <pc:docMk/>
            <pc:sldMk cId="3703306903" sldId="298"/>
            <ac:cxnSpMk id="108" creationId="{00000000-0000-0000-0000-000000000000}"/>
          </ac:cxnSpMkLst>
        </pc:cxnChg>
      </pc:sldChg>
      <pc:sldChg chg="addSp modSp">
        <pc:chgData name="Darren Lim Shi-Cong" userId="S::e0407516@u.nus.edu::c5b0aa6f-147e-4ea3-8fc5-38e3e9a0344c" providerId="AD" clId="Web-{4157061C-DC6D-0151-2E1D-AA976C4420AC}" dt="2022-03-21T15:14:49.449" v="60" actId="1076"/>
        <pc:sldMkLst>
          <pc:docMk/>
          <pc:sldMk cId="774130739" sldId="309"/>
        </pc:sldMkLst>
        <pc:spChg chg="mod">
          <ac:chgData name="Darren Lim Shi-Cong" userId="S::e0407516@u.nus.edu::c5b0aa6f-147e-4ea3-8fc5-38e3e9a0344c" providerId="AD" clId="Web-{4157061C-DC6D-0151-2E1D-AA976C4420AC}" dt="2022-03-21T15:14:45.387" v="57" actId="1076"/>
          <ac:spMkLst>
            <pc:docMk/>
            <pc:sldMk cId="774130739" sldId="309"/>
            <ac:spMk id="704" creationId="{00000000-0000-0000-0000-000000000000}"/>
          </ac:spMkLst>
        </pc:spChg>
        <pc:spChg chg="mod">
          <ac:chgData name="Darren Lim Shi-Cong" userId="S::e0407516@u.nus.edu::c5b0aa6f-147e-4ea3-8fc5-38e3e9a0344c" providerId="AD" clId="Web-{4157061C-DC6D-0151-2E1D-AA976C4420AC}" dt="2022-03-21T15:14:45.387" v="58" actId="1076"/>
          <ac:spMkLst>
            <pc:docMk/>
            <pc:sldMk cId="774130739" sldId="309"/>
            <ac:spMk id="724" creationId="{00000000-0000-0000-0000-000000000000}"/>
          </ac:spMkLst>
        </pc:spChg>
        <pc:spChg chg="mod">
          <ac:chgData name="Darren Lim Shi-Cong" userId="S::e0407516@u.nus.edu::c5b0aa6f-147e-4ea3-8fc5-38e3e9a0344c" providerId="AD" clId="Web-{4157061C-DC6D-0151-2E1D-AA976C4420AC}" dt="2022-03-21T15:14:45.402" v="59" actId="1076"/>
          <ac:spMkLst>
            <pc:docMk/>
            <pc:sldMk cId="774130739" sldId="309"/>
            <ac:spMk id="731" creationId="{00000000-0000-0000-0000-000000000000}"/>
          </ac:spMkLst>
        </pc:spChg>
        <pc:picChg chg="add mod">
          <ac:chgData name="Darren Lim Shi-Cong" userId="S::e0407516@u.nus.edu::c5b0aa6f-147e-4ea3-8fc5-38e3e9a0344c" providerId="AD" clId="Web-{4157061C-DC6D-0151-2E1D-AA976C4420AC}" dt="2022-03-21T15:14:49.449" v="60" actId="1076"/>
          <ac:picMkLst>
            <pc:docMk/>
            <pc:sldMk cId="774130739" sldId="309"/>
            <ac:picMk id="2" creationId="{4C8B3B82-2266-E319-C4EE-FB2FDA3042C3}"/>
          </ac:picMkLst>
        </pc:picChg>
      </pc:sldChg>
      <pc:sldChg chg="modSp">
        <pc:chgData name="Darren Lim Shi-Cong" userId="S::e0407516@u.nus.edu::c5b0aa6f-147e-4ea3-8fc5-38e3e9a0344c" providerId="AD" clId="Web-{4157061C-DC6D-0151-2E1D-AA976C4420AC}" dt="2022-03-21T15:37:54.459" v="121"/>
        <pc:sldMkLst>
          <pc:docMk/>
          <pc:sldMk cId="3008163352" sldId="313"/>
        </pc:sldMkLst>
        <pc:spChg chg="mod">
          <ac:chgData name="Darren Lim Shi-Cong" userId="S::e0407516@u.nus.edu::c5b0aa6f-147e-4ea3-8fc5-38e3e9a0344c" providerId="AD" clId="Web-{4157061C-DC6D-0151-2E1D-AA976C4420AC}" dt="2022-03-21T15:37:54.365" v="119"/>
          <ac:spMkLst>
            <pc:docMk/>
            <pc:sldMk cId="3008163352" sldId="313"/>
            <ac:spMk id="66" creationId="{19628114-F5CF-4CF2-A1E3-B04320FFFC50}"/>
          </ac:spMkLst>
        </pc:spChg>
        <pc:spChg chg="mod">
          <ac:chgData name="Darren Lim Shi-Cong" userId="S::e0407516@u.nus.edu::c5b0aa6f-147e-4ea3-8fc5-38e3e9a0344c" providerId="AD" clId="Web-{4157061C-DC6D-0151-2E1D-AA976C4420AC}" dt="2022-03-21T15:37:54.412" v="120"/>
          <ac:spMkLst>
            <pc:docMk/>
            <pc:sldMk cId="3008163352" sldId="313"/>
            <ac:spMk id="69" creationId="{5F8B8141-814E-E54E-75FF-107954BF44AE}"/>
          </ac:spMkLst>
        </pc:spChg>
        <pc:spChg chg="mod">
          <ac:chgData name="Darren Lim Shi-Cong" userId="S::e0407516@u.nus.edu::c5b0aa6f-147e-4ea3-8fc5-38e3e9a0344c" providerId="AD" clId="Web-{4157061C-DC6D-0151-2E1D-AA976C4420AC}" dt="2022-03-21T15:37:54.459" v="121"/>
          <ac:spMkLst>
            <pc:docMk/>
            <pc:sldMk cId="3008163352" sldId="313"/>
            <ac:spMk id="71" creationId="{BA37D8B7-7FF4-129D-E74A-21C973A131C9}"/>
          </ac:spMkLst>
        </pc:spChg>
      </pc:sldChg>
    </pc:docChg>
  </pc:docChgLst>
  <pc:docChgLst>
    <pc:chgData name="Toh Wei Wen" userId="S::e0424767@u.nus.edu::9953dc32-c86b-4873-910d-94413ba6dd90" providerId="AD" clId="Web-{BBF6BF45-1D08-9D3E-33E6-4E8E21F27E87}"/>
    <pc:docChg chg="modSld">
      <pc:chgData name="Toh Wei Wen" userId="S::e0424767@u.nus.edu::9953dc32-c86b-4873-910d-94413ba6dd90" providerId="AD" clId="Web-{BBF6BF45-1D08-9D3E-33E6-4E8E21F27E87}" dt="2022-03-30T07:50:40.862" v="0"/>
      <pc:docMkLst>
        <pc:docMk/>
      </pc:docMkLst>
      <pc:sldChg chg="addSp">
        <pc:chgData name="Toh Wei Wen" userId="S::e0424767@u.nus.edu::9953dc32-c86b-4873-910d-94413ba6dd90" providerId="AD" clId="Web-{BBF6BF45-1D08-9D3E-33E6-4E8E21F27E87}" dt="2022-03-30T07:50:40.862" v="0"/>
        <pc:sldMkLst>
          <pc:docMk/>
          <pc:sldMk cId="3771848989" sldId="315"/>
        </pc:sldMkLst>
        <pc:spChg chg="add">
          <ac:chgData name="Toh Wei Wen" userId="S::e0424767@u.nus.edu::9953dc32-c86b-4873-910d-94413ba6dd90" providerId="AD" clId="Web-{BBF6BF45-1D08-9D3E-33E6-4E8E21F27E87}" dt="2022-03-30T07:50:40.862" v="0"/>
          <ac:spMkLst>
            <pc:docMk/>
            <pc:sldMk cId="3771848989" sldId="315"/>
            <ac:spMk id="2" creationId="{30A9DEF8-337F-18DF-735E-E6A4B8DEB77E}"/>
          </ac:spMkLst>
        </pc:spChg>
      </pc:sldChg>
    </pc:docChg>
  </pc:docChgLst>
  <pc:docChgLst>
    <pc:chgData name="Darren Lim Shi-Cong" userId="S::e0407516@u.nus.edu::c5b0aa6f-147e-4ea3-8fc5-38e3e9a0344c" providerId="AD" clId="Web-{8D59D558-529E-61FF-4FDE-88E12A320967}"/>
    <pc:docChg chg="modSld">
      <pc:chgData name="Darren Lim Shi-Cong" userId="S::e0407516@u.nus.edu::c5b0aa6f-147e-4ea3-8fc5-38e3e9a0344c" providerId="AD" clId="Web-{8D59D558-529E-61FF-4FDE-88E12A320967}" dt="2022-03-20T09:20:38.417" v="24"/>
      <pc:docMkLst>
        <pc:docMk/>
      </pc:docMkLst>
      <pc:sldChg chg="delSp modSp">
        <pc:chgData name="Darren Lim Shi-Cong" userId="S::e0407516@u.nus.edu::c5b0aa6f-147e-4ea3-8fc5-38e3e9a0344c" providerId="AD" clId="Web-{8D59D558-529E-61FF-4FDE-88E12A320967}" dt="2022-03-20T09:20:38.417" v="24"/>
        <pc:sldMkLst>
          <pc:docMk/>
          <pc:sldMk cId="965234487" sldId="310"/>
        </pc:sldMkLst>
        <pc:spChg chg="del topLvl">
          <ac:chgData name="Darren Lim Shi-Cong" userId="S::e0407516@u.nus.edu::c5b0aa6f-147e-4ea3-8fc5-38e3e9a0344c" providerId="AD" clId="Web-{8D59D558-529E-61FF-4FDE-88E12A320967}" dt="2022-03-20T09:20:14.307" v="8"/>
          <ac:spMkLst>
            <pc:docMk/>
            <pc:sldMk cId="965234487" sldId="310"/>
            <ac:spMk id="703" creationId="{00000000-0000-0000-0000-000000000000}"/>
          </ac:spMkLst>
        </pc:spChg>
        <pc:spChg chg="topLvl">
          <ac:chgData name="Darren Lim Shi-Cong" userId="S::e0407516@u.nus.edu::c5b0aa6f-147e-4ea3-8fc5-38e3e9a0344c" providerId="AD" clId="Web-{8D59D558-529E-61FF-4FDE-88E12A320967}" dt="2022-03-20T09:19:51.072" v="0"/>
          <ac:spMkLst>
            <pc:docMk/>
            <pc:sldMk cId="965234487" sldId="310"/>
            <ac:spMk id="704" creationId="{00000000-0000-0000-0000-000000000000}"/>
          </ac:spMkLst>
        </pc:spChg>
        <pc:spChg chg="del topLvl">
          <ac:chgData name="Darren Lim Shi-Cong" userId="S::e0407516@u.nus.edu::c5b0aa6f-147e-4ea3-8fc5-38e3e9a0344c" providerId="AD" clId="Web-{8D59D558-529E-61FF-4FDE-88E12A320967}" dt="2022-03-20T09:20:17.619" v="11"/>
          <ac:spMkLst>
            <pc:docMk/>
            <pc:sldMk cId="965234487" sldId="310"/>
            <ac:spMk id="705" creationId="{00000000-0000-0000-0000-000000000000}"/>
          </ac:spMkLst>
        </pc:spChg>
        <pc:spChg chg="del topLvl">
          <ac:chgData name="Darren Lim Shi-Cong" userId="S::e0407516@u.nus.edu::c5b0aa6f-147e-4ea3-8fc5-38e3e9a0344c" providerId="AD" clId="Web-{8D59D558-529E-61FF-4FDE-88E12A320967}" dt="2022-03-20T09:20:33.963" v="21"/>
          <ac:spMkLst>
            <pc:docMk/>
            <pc:sldMk cId="965234487" sldId="310"/>
            <ac:spMk id="713" creationId="{00000000-0000-0000-0000-000000000000}"/>
          </ac:spMkLst>
        </pc:spChg>
        <pc:spChg chg="topLvl">
          <ac:chgData name="Darren Lim Shi-Cong" userId="S::e0407516@u.nus.edu::c5b0aa6f-147e-4ea3-8fc5-38e3e9a0344c" providerId="AD" clId="Web-{8D59D558-529E-61FF-4FDE-88E12A320967}" dt="2022-03-20T09:20:04.947" v="1"/>
          <ac:spMkLst>
            <pc:docMk/>
            <pc:sldMk cId="965234487" sldId="310"/>
            <ac:spMk id="714" creationId="{00000000-0000-0000-0000-000000000000}"/>
          </ac:spMkLst>
        </pc:spChg>
        <pc:spChg chg="del topLvl">
          <ac:chgData name="Darren Lim Shi-Cong" userId="S::e0407516@u.nus.edu::c5b0aa6f-147e-4ea3-8fc5-38e3e9a0344c" providerId="AD" clId="Web-{8D59D558-529E-61FF-4FDE-88E12A320967}" dt="2022-03-20T09:20:36.948" v="23"/>
          <ac:spMkLst>
            <pc:docMk/>
            <pc:sldMk cId="965234487" sldId="310"/>
            <ac:spMk id="715" creationId="{00000000-0000-0000-0000-000000000000}"/>
          </ac:spMkLst>
        </pc:spChg>
        <pc:spChg chg="del topLvl">
          <ac:chgData name="Darren Lim Shi-Cong" userId="S::e0407516@u.nus.edu::c5b0aa6f-147e-4ea3-8fc5-38e3e9a0344c" providerId="AD" clId="Web-{8D59D558-529E-61FF-4FDE-88E12A320967}" dt="2022-03-20T09:20:26.557" v="16"/>
          <ac:spMkLst>
            <pc:docMk/>
            <pc:sldMk cId="965234487" sldId="310"/>
            <ac:spMk id="723" creationId="{00000000-0000-0000-0000-000000000000}"/>
          </ac:spMkLst>
        </pc:spChg>
        <pc:spChg chg="topLvl">
          <ac:chgData name="Darren Lim Shi-Cong" userId="S::e0407516@u.nus.edu::c5b0aa6f-147e-4ea3-8fc5-38e3e9a0344c" providerId="AD" clId="Web-{8D59D558-529E-61FF-4FDE-88E12A320967}" dt="2022-03-20T09:20:05.010" v="2"/>
          <ac:spMkLst>
            <pc:docMk/>
            <pc:sldMk cId="965234487" sldId="310"/>
            <ac:spMk id="724" creationId="{00000000-0000-0000-0000-000000000000}"/>
          </ac:spMkLst>
        </pc:spChg>
        <pc:spChg chg="del topLvl">
          <ac:chgData name="Darren Lim Shi-Cong" userId="S::e0407516@u.nus.edu::c5b0aa6f-147e-4ea3-8fc5-38e3e9a0344c" providerId="AD" clId="Web-{8D59D558-529E-61FF-4FDE-88E12A320967}" dt="2022-03-20T09:20:29.510" v="18"/>
          <ac:spMkLst>
            <pc:docMk/>
            <pc:sldMk cId="965234487" sldId="310"/>
            <ac:spMk id="725" creationId="{00000000-0000-0000-0000-000000000000}"/>
          </ac:spMkLst>
        </pc:spChg>
        <pc:spChg chg="del topLvl">
          <ac:chgData name="Darren Lim Shi-Cong" userId="S::e0407516@u.nus.edu::c5b0aa6f-147e-4ea3-8fc5-38e3e9a0344c" providerId="AD" clId="Web-{8D59D558-529E-61FF-4FDE-88E12A320967}" dt="2022-03-20T09:20:31.245" v="19"/>
          <ac:spMkLst>
            <pc:docMk/>
            <pc:sldMk cId="965234487" sldId="310"/>
            <ac:spMk id="728" creationId="{00000000-0000-0000-0000-000000000000}"/>
          </ac:spMkLst>
        </pc:spChg>
        <pc:spChg chg="del topLvl">
          <ac:chgData name="Darren Lim Shi-Cong" userId="S::e0407516@u.nus.edu::c5b0aa6f-147e-4ea3-8fc5-38e3e9a0344c" providerId="AD" clId="Web-{8D59D558-529E-61FF-4FDE-88E12A320967}" dt="2022-03-20T09:20:22.213" v="14"/>
          <ac:spMkLst>
            <pc:docMk/>
            <pc:sldMk cId="965234487" sldId="310"/>
            <ac:spMk id="730" creationId="{00000000-0000-0000-0000-000000000000}"/>
          </ac:spMkLst>
        </pc:spChg>
        <pc:spChg chg="topLvl">
          <ac:chgData name="Darren Lim Shi-Cong" userId="S::e0407516@u.nus.edu::c5b0aa6f-147e-4ea3-8fc5-38e3e9a0344c" providerId="AD" clId="Web-{8D59D558-529E-61FF-4FDE-88E12A320967}" dt="2022-03-20T09:20:05.072" v="3"/>
          <ac:spMkLst>
            <pc:docMk/>
            <pc:sldMk cId="965234487" sldId="310"/>
            <ac:spMk id="731" creationId="{00000000-0000-0000-0000-000000000000}"/>
          </ac:spMkLst>
        </pc:spChg>
        <pc:spChg chg="del topLvl">
          <ac:chgData name="Darren Lim Shi-Cong" userId="S::e0407516@u.nus.edu::c5b0aa6f-147e-4ea3-8fc5-38e3e9a0344c" providerId="AD" clId="Web-{8D59D558-529E-61FF-4FDE-88E12A320967}" dt="2022-03-20T09:20:11.775" v="7"/>
          <ac:spMkLst>
            <pc:docMk/>
            <pc:sldMk cId="965234487" sldId="310"/>
            <ac:spMk id="732" creationId="{00000000-0000-0000-0000-000000000000}"/>
          </ac:spMkLst>
        </pc:spChg>
        <pc:spChg chg="del topLvl">
          <ac:chgData name="Darren Lim Shi-Cong" userId="S::e0407516@u.nus.edu::c5b0aa6f-147e-4ea3-8fc5-38e3e9a0344c" providerId="AD" clId="Web-{8D59D558-529E-61FF-4FDE-88E12A320967}" dt="2022-03-20T09:20:09.244" v="5"/>
          <ac:spMkLst>
            <pc:docMk/>
            <pc:sldMk cId="965234487" sldId="310"/>
            <ac:spMk id="735" creationId="{00000000-0000-0000-0000-000000000000}"/>
          </ac:spMkLst>
        </pc:spChg>
        <pc:grpChg chg="del">
          <ac:chgData name="Darren Lim Shi-Cong" userId="S::e0407516@u.nus.edu::c5b0aa6f-147e-4ea3-8fc5-38e3e9a0344c" providerId="AD" clId="Web-{8D59D558-529E-61FF-4FDE-88E12A320967}" dt="2022-03-20T09:20:07.916" v="4"/>
          <ac:grpSpMkLst>
            <pc:docMk/>
            <pc:sldMk cId="965234487" sldId="310"/>
            <ac:grpSpMk id="695" creationId="{00000000-0000-0000-0000-000000000000}"/>
          </ac:grpSpMkLst>
        </pc:grpChg>
        <pc:grpChg chg="del">
          <ac:chgData name="Darren Lim Shi-Cong" userId="S::e0407516@u.nus.edu::c5b0aa6f-147e-4ea3-8fc5-38e3e9a0344c" providerId="AD" clId="Web-{8D59D558-529E-61FF-4FDE-88E12A320967}" dt="2022-03-20T09:19:51.072" v="0"/>
          <ac:grpSpMkLst>
            <pc:docMk/>
            <pc:sldMk cId="965234487" sldId="310"/>
            <ac:grpSpMk id="702" creationId="{00000000-0000-0000-0000-000000000000}"/>
          </ac:grpSpMkLst>
        </pc:grpChg>
        <pc:grpChg chg="del topLvl">
          <ac:chgData name="Darren Lim Shi-Cong" userId="S::e0407516@u.nus.edu::c5b0aa6f-147e-4ea3-8fc5-38e3e9a0344c" providerId="AD" clId="Web-{8D59D558-529E-61FF-4FDE-88E12A320967}" dt="2022-03-20T09:20:16.541" v="10"/>
          <ac:grpSpMkLst>
            <pc:docMk/>
            <pc:sldMk cId="965234487" sldId="310"/>
            <ac:grpSpMk id="708" creationId="{00000000-0000-0000-0000-000000000000}"/>
          </ac:grpSpMkLst>
        </pc:grpChg>
        <pc:grpChg chg="del">
          <ac:chgData name="Darren Lim Shi-Cong" userId="S::e0407516@u.nus.edu::c5b0aa6f-147e-4ea3-8fc5-38e3e9a0344c" providerId="AD" clId="Web-{8D59D558-529E-61FF-4FDE-88E12A320967}" dt="2022-03-20T09:20:04.947" v="1"/>
          <ac:grpSpMkLst>
            <pc:docMk/>
            <pc:sldMk cId="965234487" sldId="310"/>
            <ac:grpSpMk id="712" creationId="{00000000-0000-0000-0000-000000000000}"/>
          </ac:grpSpMkLst>
        </pc:grpChg>
        <pc:grpChg chg="del topLvl">
          <ac:chgData name="Darren Lim Shi-Cong" userId="S::e0407516@u.nus.edu::c5b0aa6f-147e-4ea3-8fc5-38e3e9a0344c" providerId="AD" clId="Web-{8D59D558-529E-61FF-4FDE-88E12A320967}" dt="2022-03-20T09:20:36.010" v="22"/>
          <ac:grpSpMkLst>
            <pc:docMk/>
            <pc:sldMk cId="965234487" sldId="310"/>
            <ac:grpSpMk id="718" creationId="{00000000-0000-0000-0000-000000000000}"/>
          </ac:grpSpMkLst>
        </pc:grpChg>
        <pc:grpChg chg="del">
          <ac:chgData name="Darren Lim Shi-Cong" userId="S::e0407516@u.nus.edu::c5b0aa6f-147e-4ea3-8fc5-38e3e9a0344c" providerId="AD" clId="Web-{8D59D558-529E-61FF-4FDE-88E12A320967}" dt="2022-03-20T09:20:05.010" v="2"/>
          <ac:grpSpMkLst>
            <pc:docMk/>
            <pc:sldMk cId="965234487" sldId="310"/>
            <ac:grpSpMk id="722" creationId="{00000000-0000-0000-0000-000000000000}"/>
          </ac:grpSpMkLst>
        </pc:grpChg>
        <pc:grpChg chg="del">
          <ac:chgData name="Darren Lim Shi-Cong" userId="S::e0407516@u.nus.edu::c5b0aa6f-147e-4ea3-8fc5-38e3e9a0344c" providerId="AD" clId="Web-{8D59D558-529E-61FF-4FDE-88E12A320967}" dt="2022-03-20T09:20:05.072" v="3"/>
          <ac:grpSpMkLst>
            <pc:docMk/>
            <pc:sldMk cId="965234487" sldId="310"/>
            <ac:grpSpMk id="729" creationId="{00000000-0000-0000-0000-000000000000}"/>
          </ac:grpSpMkLst>
        </pc:grpChg>
        <pc:cxnChg chg="del mod topLvl">
          <ac:chgData name="Darren Lim Shi-Cong" userId="S::e0407516@u.nus.edu::c5b0aa6f-147e-4ea3-8fc5-38e3e9a0344c" providerId="AD" clId="Web-{8D59D558-529E-61FF-4FDE-88E12A320967}" dt="2022-03-20T09:20:15.369" v="9"/>
          <ac:cxnSpMkLst>
            <pc:docMk/>
            <pc:sldMk cId="965234487" sldId="310"/>
            <ac:cxnSpMk id="706" creationId="{00000000-0000-0000-0000-000000000000}"/>
          </ac:cxnSpMkLst>
        </pc:cxnChg>
        <pc:cxnChg chg="del mod topLvl">
          <ac:chgData name="Darren Lim Shi-Cong" userId="S::e0407516@u.nus.edu::c5b0aa6f-147e-4ea3-8fc5-38e3e9a0344c" providerId="AD" clId="Web-{8D59D558-529E-61FF-4FDE-88E12A320967}" dt="2022-03-20T09:20:19.151" v="12"/>
          <ac:cxnSpMkLst>
            <pc:docMk/>
            <pc:sldMk cId="965234487" sldId="310"/>
            <ac:cxnSpMk id="707" creationId="{00000000-0000-0000-0000-000000000000}"/>
          </ac:cxnSpMkLst>
        </pc:cxnChg>
        <pc:cxnChg chg="del mod topLvl">
          <ac:chgData name="Darren Lim Shi-Cong" userId="S::e0407516@u.nus.edu::c5b0aa6f-147e-4ea3-8fc5-38e3e9a0344c" providerId="AD" clId="Web-{8D59D558-529E-61FF-4FDE-88E12A320967}" dt="2022-03-20T09:20:32.838" v="20"/>
          <ac:cxnSpMkLst>
            <pc:docMk/>
            <pc:sldMk cId="965234487" sldId="310"/>
            <ac:cxnSpMk id="716" creationId="{00000000-0000-0000-0000-000000000000}"/>
          </ac:cxnSpMkLst>
        </pc:cxnChg>
        <pc:cxnChg chg="del mod topLvl">
          <ac:chgData name="Darren Lim Shi-Cong" userId="S::e0407516@u.nus.edu::c5b0aa6f-147e-4ea3-8fc5-38e3e9a0344c" providerId="AD" clId="Web-{8D59D558-529E-61FF-4FDE-88E12A320967}" dt="2022-03-20T09:20:38.417" v="24"/>
          <ac:cxnSpMkLst>
            <pc:docMk/>
            <pc:sldMk cId="965234487" sldId="310"/>
            <ac:cxnSpMk id="717" creationId="{00000000-0000-0000-0000-000000000000}"/>
          </ac:cxnSpMkLst>
        </pc:cxnChg>
        <pc:cxnChg chg="del mod topLvl">
          <ac:chgData name="Darren Lim Shi-Cong" userId="S::e0407516@u.nus.edu::c5b0aa6f-147e-4ea3-8fc5-38e3e9a0344c" providerId="AD" clId="Web-{8D59D558-529E-61FF-4FDE-88E12A320967}" dt="2022-03-20T09:20:28.010" v="17"/>
          <ac:cxnSpMkLst>
            <pc:docMk/>
            <pc:sldMk cId="965234487" sldId="310"/>
            <ac:cxnSpMk id="726" creationId="{00000000-0000-0000-0000-000000000000}"/>
          </ac:cxnSpMkLst>
        </pc:cxnChg>
        <pc:cxnChg chg="del mod topLvl">
          <ac:chgData name="Darren Lim Shi-Cong" userId="S::e0407516@u.nus.edu::c5b0aa6f-147e-4ea3-8fc5-38e3e9a0344c" providerId="AD" clId="Web-{8D59D558-529E-61FF-4FDE-88E12A320967}" dt="2022-03-20T09:20:24.401" v="15"/>
          <ac:cxnSpMkLst>
            <pc:docMk/>
            <pc:sldMk cId="965234487" sldId="310"/>
            <ac:cxnSpMk id="727" creationId="{00000000-0000-0000-0000-000000000000}"/>
          </ac:cxnSpMkLst>
        </pc:cxnChg>
        <pc:cxnChg chg="del mod topLvl">
          <ac:chgData name="Darren Lim Shi-Cong" userId="S::e0407516@u.nus.edu::c5b0aa6f-147e-4ea3-8fc5-38e3e9a0344c" providerId="AD" clId="Web-{8D59D558-529E-61FF-4FDE-88E12A320967}" dt="2022-03-20T09:20:11.010" v="6"/>
          <ac:cxnSpMkLst>
            <pc:docMk/>
            <pc:sldMk cId="965234487" sldId="310"/>
            <ac:cxnSpMk id="733" creationId="{00000000-0000-0000-0000-000000000000}"/>
          </ac:cxnSpMkLst>
        </pc:cxnChg>
        <pc:cxnChg chg="del mod topLvl">
          <ac:chgData name="Darren Lim Shi-Cong" userId="S::e0407516@u.nus.edu::c5b0aa6f-147e-4ea3-8fc5-38e3e9a0344c" providerId="AD" clId="Web-{8D59D558-529E-61FF-4FDE-88E12A320967}" dt="2022-03-20T09:20:20.354" v="13"/>
          <ac:cxnSpMkLst>
            <pc:docMk/>
            <pc:sldMk cId="965234487" sldId="310"/>
            <ac:cxnSpMk id="734" creationId="{00000000-0000-0000-0000-000000000000}"/>
          </ac:cxnSpMkLst>
        </pc:cxnChg>
      </pc:sldChg>
    </pc:docChg>
  </pc:docChgLst>
  <pc:docChgLst>
    <pc:chgData name="Goh Kheng Xi, Jevan" userId="38b6b64c-cecc-4b78-9228-4ca68902885d" providerId="ADAL" clId="{86B68377-8D3E-4E16-92C1-027F0DD7A2DF}"/>
    <pc:docChg chg="undo redo custSel addSld delSld modSld sldOrd">
      <pc:chgData name="Goh Kheng Xi, Jevan" userId="38b6b64c-cecc-4b78-9228-4ca68902885d" providerId="ADAL" clId="{86B68377-8D3E-4E16-92C1-027F0DD7A2DF}" dt="2022-04-05T15:45:59.890" v="5081"/>
      <pc:docMkLst>
        <pc:docMk/>
      </pc:docMkLst>
      <pc:sldChg chg="modSp mod">
        <pc:chgData name="Goh Kheng Xi, Jevan" userId="38b6b64c-cecc-4b78-9228-4ca68902885d" providerId="ADAL" clId="{86B68377-8D3E-4E16-92C1-027F0DD7A2DF}" dt="2022-03-21T16:40:45.356" v="2648" actId="692"/>
        <pc:sldMkLst>
          <pc:docMk/>
          <pc:sldMk cId="0" sldId="259"/>
        </pc:sldMkLst>
        <pc:picChg chg="mod">
          <ac:chgData name="Goh Kheng Xi, Jevan" userId="38b6b64c-cecc-4b78-9228-4ca68902885d" providerId="ADAL" clId="{86B68377-8D3E-4E16-92C1-027F0DD7A2DF}" dt="2022-03-21T16:40:45.356" v="2648" actId="692"/>
          <ac:picMkLst>
            <pc:docMk/>
            <pc:sldMk cId="0" sldId="259"/>
            <ac:picMk id="13" creationId="{510C11A5-19FE-4223-B52D-29CE6DB5D992}"/>
          </ac:picMkLst>
        </pc:picChg>
      </pc:sldChg>
      <pc:sldChg chg="modSp mod">
        <pc:chgData name="Goh Kheng Xi, Jevan" userId="38b6b64c-cecc-4b78-9228-4ca68902885d" providerId="ADAL" clId="{86B68377-8D3E-4E16-92C1-027F0DD7A2DF}" dt="2022-03-21T16:00:24.907" v="1588" actId="14861"/>
        <pc:sldMkLst>
          <pc:docMk/>
          <pc:sldMk cId="777297049" sldId="292"/>
        </pc:sldMkLst>
        <pc:spChg chg="mod">
          <ac:chgData name="Goh Kheng Xi, Jevan" userId="38b6b64c-cecc-4b78-9228-4ca68902885d" providerId="ADAL" clId="{86B68377-8D3E-4E16-92C1-027F0DD7A2DF}" dt="2022-03-21T16:00:24.907" v="1588" actId="14861"/>
          <ac:spMkLst>
            <pc:docMk/>
            <pc:sldMk cId="777297049" sldId="292"/>
            <ac:spMk id="508" creationId="{00000000-0000-0000-0000-000000000000}"/>
          </ac:spMkLst>
        </pc:spChg>
      </pc:sldChg>
      <pc:sldChg chg="delSp modSp mod modNotesTx">
        <pc:chgData name="Goh Kheng Xi, Jevan" userId="38b6b64c-cecc-4b78-9228-4ca68902885d" providerId="ADAL" clId="{86B68377-8D3E-4E16-92C1-027F0DD7A2DF}" dt="2022-03-21T16:00:44.078" v="1589" actId="14861"/>
        <pc:sldMkLst>
          <pc:docMk/>
          <pc:sldMk cId="4061234650" sldId="293"/>
        </pc:sldMkLst>
        <pc:spChg chg="mod">
          <ac:chgData name="Goh Kheng Xi, Jevan" userId="38b6b64c-cecc-4b78-9228-4ca68902885d" providerId="ADAL" clId="{86B68377-8D3E-4E16-92C1-027F0DD7A2DF}" dt="2022-03-21T16:00:44.078" v="1589" actId="14861"/>
          <ac:spMkLst>
            <pc:docMk/>
            <pc:sldMk cId="4061234650" sldId="293"/>
            <ac:spMk id="740" creationId="{00000000-0000-0000-0000-000000000000}"/>
          </ac:spMkLst>
        </pc:spChg>
        <pc:spChg chg="del">
          <ac:chgData name="Goh Kheng Xi, Jevan" userId="38b6b64c-cecc-4b78-9228-4ca68902885d" providerId="ADAL" clId="{86B68377-8D3E-4E16-92C1-027F0DD7A2DF}" dt="2022-03-21T15:21:42.560" v="677" actId="478"/>
          <ac:spMkLst>
            <pc:docMk/>
            <pc:sldMk cId="4061234650" sldId="293"/>
            <ac:spMk id="758" creationId="{00000000-0000-0000-0000-000000000000}"/>
          </ac:spMkLst>
        </pc:spChg>
        <pc:spChg chg="del">
          <ac:chgData name="Goh Kheng Xi, Jevan" userId="38b6b64c-cecc-4b78-9228-4ca68902885d" providerId="ADAL" clId="{86B68377-8D3E-4E16-92C1-027F0DD7A2DF}" dt="2022-03-21T15:21:40.763" v="676" actId="478"/>
          <ac:spMkLst>
            <pc:docMk/>
            <pc:sldMk cId="4061234650" sldId="293"/>
            <ac:spMk id="761" creationId="{00000000-0000-0000-0000-000000000000}"/>
          </ac:spMkLst>
        </pc:spChg>
        <pc:spChg chg="mod">
          <ac:chgData name="Goh Kheng Xi, Jevan" userId="38b6b64c-cecc-4b78-9228-4ca68902885d" providerId="ADAL" clId="{86B68377-8D3E-4E16-92C1-027F0DD7A2DF}" dt="2022-03-21T15:35:31.597" v="795" actId="1036"/>
          <ac:spMkLst>
            <pc:docMk/>
            <pc:sldMk cId="4061234650" sldId="293"/>
            <ac:spMk id="778" creationId="{00000000-0000-0000-0000-000000000000}"/>
          </ac:spMkLst>
        </pc:spChg>
        <pc:spChg chg="mod">
          <ac:chgData name="Goh Kheng Xi, Jevan" userId="38b6b64c-cecc-4b78-9228-4ca68902885d" providerId="ADAL" clId="{86B68377-8D3E-4E16-92C1-027F0DD7A2DF}" dt="2022-03-21T15:36:49.184" v="799" actId="20577"/>
          <ac:spMkLst>
            <pc:docMk/>
            <pc:sldMk cId="4061234650" sldId="293"/>
            <ac:spMk id="787" creationId="{00000000-0000-0000-0000-000000000000}"/>
          </ac:spMkLst>
        </pc:spChg>
        <pc:spChg chg="mod">
          <ac:chgData name="Goh Kheng Xi, Jevan" userId="38b6b64c-cecc-4b78-9228-4ca68902885d" providerId="ADAL" clId="{86B68377-8D3E-4E16-92C1-027F0DD7A2DF}" dt="2022-03-21T15:37:40.693" v="885" actId="14100"/>
          <ac:spMkLst>
            <pc:docMk/>
            <pc:sldMk cId="4061234650" sldId="293"/>
            <ac:spMk id="790" creationId="{00000000-0000-0000-0000-000000000000}"/>
          </ac:spMkLst>
        </pc:spChg>
        <pc:spChg chg="mod">
          <ac:chgData name="Goh Kheng Xi, Jevan" userId="38b6b64c-cecc-4b78-9228-4ca68902885d" providerId="ADAL" clId="{86B68377-8D3E-4E16-92C1-027F0DD7A2DF}" dt="2022-03-21T15:21:35.400" v="675" actId="20577"/>
          <ac:spMkLst>
            <pc:docMk/>
            <pc:sldMk cId="4061234650" sldId="293"/>
            <ac:spMk id="797" creationId="{00000000-0000-0000-0000-000000000000}"/>
          </ac:spMkLst>
        </pc:spChg>
        <pc:spChg chg="mod">
          <ac:chgData name="Goh Kheng Xi, Jevan" userId="38b6b64c-cecc-4b78-9228-4ca68902885d" providerId="ADAL" clId="{86B68377-8D3E-4E16-92C1-027F0DD7A2DF}" dt="2022-03-21T15:31:17.742" v="732" actId="20577"/>
          <ac:spMkLst>
            <pc:docMk/>
            <pc:sldMk cId="4061234650" sldId="293"/>
            <ac:spMk id="800" creationId="{00000000-0000-0000-0000-000000000000}"/>
          </ac:spMkLst>
        </pc:spChg>
        <pc:grpChg chg="mod">
          <ac:chgData name="Goh Kheng Xi, Jevan" userId="38b6b64c-cecc-4b78-9228-4ca68902885d" providerId="ADAL" clId="{86B68377-8D3E-4E16-92C1-027F0DD7A2DF}" dt="2022-03-21T15:32:01.594" v="735" actId="1076"/>
          <ac:grpSpMkLst>
            <pc:docMk/>
            <pc:sldMk cId="4061234650" sldId="293"/>
            <ac:grpSpMk id="743" creationId="{00000000-0000-0000-0000-000000000000}"/>
          </ac:grpSpMkLst>
        </pc:grpChg>
        <pc:grpChg chg="del">
          <ac:chgData name="Goh Kheng Xi, Jevan" userId="38b6b64c-cecc-4b78-9228-4ca68902885d" providerId="ADAL" clId="{86B68377-8D3E-4E16-92C1-027F0DD7A2DF}" dt="2022-03-21T15:21:43.519" v="678" actId="478"/>
          <ac:grpSpMkLst>
            <pc:docMk/>
            <pc:sldMk cId="4061234650" sldId="293"/>
            <ac:grpSpMk id="757" creationId="{00000000-0000-0000-0000-000000000000}"/>
          </ac:grpSpMkLst>
        </pc:grpChg>
        <pc:grpChg chg="mod">
          <ac:chgData name="Goh Kheng Xi, Jevan" userId="38b6b64c-cecc-4b78-9228-4ca68902885d" providerId="ADAL" clId="{86B68377-8D3E-4E16-92C1-027F0DD7A2DF}" dt="2022-03-21T15:21:56.732" v="681" actId="1076"/>
          <ac:grpSpMkLst>
            <pc:docMk/>
            <pc:sldMk cId="4061234650" sldId="293"/>
            <ac:grpSpMk id="765" creationId="{00000000-0000-0000-0000-000000000000}"/>
          </ac:grpSpMkLst>
        </pc:grpChg>
        <pc:grpChg chg="mod">
          <ac:chgData name="Goh Kheng Xi, Jevan" userId="38b6b64c-cecc-4b78-9228-4ca68902885d" providerId="ADAL" clId="{86B68377-8D3E-4E16-92C1-027F0DD7A2DF}" dt="2022-03-21T15:21:56.732" v="681" actId="1076"/>
          <ac:grpSpMkLst>
            <pc:docMk/>
            <pc:sldMk cId="4061234650" sldId="293"/>
            <ac:grpSpMk id="775" creationId="{00000000-0000-0000-0000-000000000000}"/>
          </ac:grpSpMkLst>
        </pc:grpChg>
        <pc:grpChg chg="mod">
          <ac:chgData name="Goh Kheng Xi, Jevan" userId="38b6b64c-cecc-4b78-9228-4ca68902885d" providerId="ADAL" clId="{86B68377-8D3E-4E16-92C1-027F0DD7A2DF}" dt="2022-03-21T15:21:56.732" v="681" actId="1076"/>
          <ac:grpSpMkLst>
            <pc:docMk/>
            <pc:sldMk cId="4061234650" sldId="293"/>
            <ac:grpSpMk id="786" creationId="{00000000-0000-0000-0000-000000000000}"/>
          </ac:grpSpMkLst>
        </pc:grpChg>
        <pc:grpChg chg="mod">
          <ac:chgData name="Goh Kheng Xi, Jevan" userId="38b6b64c-cecc-4b78-9228-4ca68902885d" providerId="ADAL" clId="{86B68377-8D3E-4E16-92C1-027F0DD7A2DF}" dt="2022-03-21T15:21:56.732" v="681" actId="1076"/>
          <ac:grpSpMkLst>
            <pc:docMk/>
            <pc:sldMk cId="4061234650" sldId="293"/>
            <ac:grpSpMk id="796" creationId="{00000000-0000-0000-0000-000000000000}"/>
          </ac:grpSpMkLst>
        </pc:grpChg>
        <pc:picChg chg="mod">
          <ac:chgData name="Goh Kheng Xi, Jevan" userId="38b6b64c-cecc-4b78-9228-4ca68902885d" providerId="ADAL" clId="{86B68377-8D3E-4E16-92C1-027F0DD7A2DF}" dt="2022-03-21T15:34:29.914" v="793"/>
          <ac:picMkLst>
            <pc:docMk/>
            <pc:sldMk cId="4061234650" sldId="293"/>
            <ac:picMk id="2" creationId="{18D3E7C6-8375-678C-B019-F4B524277587}"/>
          </ac:picMkLst>
        </pc:picChg>
        <pc:cxnChg chg="mod">
          <ac:chgData name="Goh Kheng Xi, Jevan" userId="38b6b64c-cecc-4b78-9228-4ca68902885d" providerId="ADAL" clId="{86B68377-8D3E-4E16-92C1-027F0DD7A2DF}" dt="2022-03-21T15:32:01.594" v="735" actId="1076"/>
          <ac:cxnSpMkLst>
            <pc:docMk/>
            <pc:sldMk cId="4061234650" sldId="293"/>
            <ac:cxnSpMk id="741" creationId="{00000000-0000-0000-0000-000000000000}"/>
          </ac:cxnSpMkLst>
        </pc:cxnChg>
        <pc:cxnChg chg="mod">
          <ac:chgData name="Goh Kheng Xi, Jevan" userId="38b6b64c-cecc-4b78-9228-4ca68902885d" providerId="ADAL" clId="{86B68377-8D3E-4E16-92C1-027F0DD7A2DF}" dt="2022-03-21T15:21:42.560" v="677" actId="478"/>
          <ac:cxnSpMkLst>
            <pc:docMk/>
            <pc:sldMk cId="4061234650" sldId="293"/>
            <ac:cxnSpMk id="759" creationId="{00000000-0000-0000-0000-000000000000}"/>
          </ac:cxnSpMkLst>
        </pc:cxnChg>
      </pc:sldChg>
      <pc:sldChg chg="addSp delSp modSp mod modNotesTx">
        <pc:chgData name="Goh Kheng Xi, Jevan" userId="38b6b64c-cecc-4b78-9228-4ca68902885d" providerId="ADAL" clId="{86B68377-8D3E-4E16-92C1-027F0DD7A2DF}" dt="2022-03-21T16:00:16.459" v="1587" actId="14861"/>
        <pc:sldMkLst>
          <pc:docMk/>
          <pc:sldMk cId="234610799" sldId="294"/>
        </pc:sldMkLst>
        <pc:spChg chg="add mod">
          <ac:chgData name="Goh Kheng Xi, Jevan" userId="38b6b64c-cecc-4b78-9228-4ca68902885d" providerId="ADAL" clId="{86B68377-8D3E-4E16-92C1-027F0DD7A2DF}" dt="2022-03-21T15:55:48.058" v="1454" actId="1076"/>
          <ac:spMkLst>
            <pc:docMk/>
            <pc:sldMk cId="234610799" sldId="294"/>
            <ac:spMk id="12" creationId="{70E8DDBD-FB07-4232-9178-77FA40ACA0D8}"/>
          </ac:spMkLst>
        </pc:spChg>
        <pc:spChg chg="add mod">
          <ac:chgData name="Goh Kheng Xi, Jevan" userId="38b6b64c-cecc-4b78-9228-4ca68902885d" providerId="ADAL" clId="{86B68377-8D3E-4E16-92C1-027F0DD7A2DF}" dt="2022-03-21T15:47:27.962" v="1117" actId="1035"/>
          <ac:spMkLst>
            <pc:docMk/>
            <pc:sldMk cId="234610799" sldId="294"/>
            <ac:spMk id="13" creationId="{9E7B5773-F26A-4DEB-80B9-336BEE3C6699}"/>
          </ac:spMkLst>
        </pc:spChg>
        <pc:spChg chg="add mod">
          <ac:chgData name="Goh Kheng Xi, Jevan" userId="38b6b64c-cecc-4b78-9228-4ca68902885d" providerId="ADAL" clId="{86B68377-8D3E-4E16-92C1-027F0DD7A2DF}" dt="2022-03-21T15:46:57.162" v="1072" actId="1076"/>
          <ac:spMkLst>
            <pc:docMk/>
            <pc:sldMk cId="234610799" sldId="294"/>
            <ac:spMk id="14" creationId="{55DBBF73-1E47-4047-B7BD-5623D72B2862}"/>
          </ac:spMkLst>
        </pc:spChg>
        <pc:spChg chg="add mod">
          <ac:chgData name="Goh Kheng Xi, Jevan" userId="38b6b64c-cecc-4b78-9228-4ca68902885d" providerId="ADAL" clId="{86B68377-8D3E-4E16-92C1-027F0DD7A2DF}" dt="2022-03-21T15:47:14.202" v="1105" actId="1035"/>
          <ac:spMkLst>
            <pc:docMk/>
            <pc:sldMk cId="234610799" sldId="294"/>
            <ac:spMk id="15" creationId="{275389AC-E394-42E2-AEEC-8FBF442E2524}"/>
          </ac:spMkLst>
        </pc:spChg>
        <pc:spChg chg="add mod">
          <ac:chgData name="Goh Kheng Xi, Jevan" userId="38b6b64c-cecc-4b78-9228-4ca68902885d" providerId="ADAL" clId="{86B68377-8D3E-4E16-92C1-027F0DD7A2DF}" dt="2022-03-21T15:47:15.134" v="1106"/>
          <ac:spMkLst>
            <pc:docMk/>
            <pc:sldMk cId="234610799" sldId="294"/>
            <ac:spMk id="16" creationId="{686EA29F-DF66-4AF5-B7C4-D1A8D64A8213}"/>
          </ac:spMkLst>
        </pc:spChg>
        <pc:spChg chg="add mod">
          <ac:chgData name="Goh Kheng Xi, Jevan" userId="38b6b64c-cecc-4b78-9228-4ca68902885d" providerId="ADAL" clId="{86B68377-8D3E-4E16-92C1-027F0DD7A2DF}" dt="2022-03-21T15:48:01.025" v="1148" actId="1038"/>
          <ac:spMkLst>
            <pc:docMk/>
            <pc:sldMk cId="234610799" sldId="294"/>
            <ac:spMk id="17" creationId="{C84CA681-947D-44CC-995A-66DEE408694E}"/>
          </ac:spMkLst>
        </pc:spChg>
        <pc:spChg chg="add mod">
          <ac:chgData name="Goh Kheng Xi, Jevan" userId="38b6b64c-cecc-4b78-9228-4ca68902885d" providerId="ADAL" clId="{86B68377-8D3E-4E16-92C1-027F0DD7A2DF}" dt="2022-03-21T15:48:55.496" v="1160" actId="1076"/>
          <ac:spMkLst>
            <pc:docMk/>
            <pc:sldMk cId="234610799" sldId="294"/>
            <ac:spMk id="18" creationId="{7888C657-BD38-41A1-99AE-C801823E7BC4}"/>
          </ac:spMkLst>
        </pc:spChg>
        <pc:spChg chg="add mod">
          <ac:chgData name="Goh Kheng Xi, Jevan" userId="38b6b64c-cecc-4b78-9228-4ca68902885d" providerId="ADAL" clId="{86B68377-8D3E-4E16-92C1-027F0DD7A2DF}" dt="2022-03-21T15:49:23.618" v="1214" actId="1036"/>
          <ac:spMkLst>
            <pc:docMk/>
            <pc:sldMk cId="234610799" sldId="294"/>
            <ac:spMk id="19" creationId="{89389035-4E31-416F-A71C-CC0C3AA54C70}"/>
          </ac:spMkLst>
        </pc:spChg>
        <pc:spChg chg="add mod">
          <ac:chgData name="Goh Kheng Xi, Jevan" userId="38b6b64c-cecc-4b78-9228-4ca68902885d" providerId="ADAL" clId="{86B68377-8D3E-4E16-92C1-027F0DD7A2DF}" dt="2022-03-21T15:49:54.495" v="1234" actId="1076"/>
          <ac:spMkLst>
            <pc:docMk/>
            <pc:sldMk cId="234610799" sldId="294"/>
            <ac:spMk id="20" creationId="{FC34F87B-DAD9-45C4-8240-C312335BF1CE}"/>
          </ac:spMkLst>
        </pc:spChg>
        <pc:spChg chg="add mod">
          <ac:chgData name="Goh Kheng Xi, Jevan" userId="38b6b64c-cecc-4b78-9228-4ca68902885d" providerId="ADAL" clId="{86B68377-8D3E-4E16-92C1-027F0DD7A2DF}" dt="2022-03-21T15:51:16.928" v="1293" actId="1076"/>
          <ac:spMkLst>
            <pc:docMk/>
            <pc:sldMk cId="234610799" sldId="294"/>
            <ac:spMk id="21" creationId="{BCA7D360-E990-4645-A48E-1E07F2368137}"/>
          </ac:spMkLst>
        </pc:spChg>
        <pc:spChg chg="add mod">
          <ac:chgData name="Goh Kheng Xi, Jevan" userId="38b6b64c-cecc-4b78-9228-4ca68902885d" providerId="ADAL" clId="{86B68377-8D3E-4E16-92C1-027F0DD7A2DF}" dt="2022-03-21T15:51:14.705" v="1292" actId="1076"/>
          <ac:spMkLst>
            <pc:docMk/>
            <pc:sldMk cId="234610799" sldId="294"/>
            <ac:spMk id="22" creationId="{5867ABDD-3F72-4AD0-827D-034A7AABFDB7}"/>
          </ac:spMkLst>
        </pc:spChg>
        <pc:spChg chg="add del">
          <ac:chgData name="Goh Kheng Xi, Jevan" userId="38b6b64c-cecc-4b78-9228-4ca68902885d" providerId="ADAL" clId="{86B68377-8D3E-4E16-92C1-027F0DD7A2DF}" dt="2022-03-21T15:56:36.279" v="1457" actId="478"/>
          <ac:spMkLst>
            <pc:docMk/>
            <pc:sldMk cId="234610799" sldId="294"/>
            <ac:spMk id="26" creationId="{E64C3E3B-1DCF-4EC1-A5EA-3E31B7274F2E}"/>
          </ac:spMkLst>
        </pc:spChg>
        <pc:spChg chg="add mod">
          <ac:chgData name="Goh Kheng Xi, Jevan" userId="38b6b64c-cecc-4b78-9228-4ca68902885d" providerId="ADAL" clId="{86B68377-8D3E-4E16-92C1-027F0DD7A2DF}" dt="2022-03-21T15:53:56.874" v="1378" actId="1076"/>
          <ac:spMkLst>
            <pc:docMk/>
            <pc:sldMk cId="234610799" sldId="294"/>
            <ac:spMk id="27" creationId="{981DFD87-263B-4007-B14F-5D80DCAA4DCC}"/>
          </ac:spMkLst>
        </pc:spChg>
        <pc:spChg chg="add mod">
          <ac:chgData name="Goh Kheng Xi, Jevan" userId="38b6b64c-cecc-4b78-9228-4ca68902885d" providerId="ADAL" clId="{86B68377-8D3E-4E16-92C1-027F0DD7A2DF}" dt="2022-03-21T15:54:09.171" v="1384" actId="14100"/>
          <ac:spMkLst>
            <pc:docMk/>
            <pc:sldMk cId="234610799" sldId="294"/>
            <ac:spMk id="28" creationId="{04B42302-3361-47ED-8BE6-B0F9AB3571A9}"/>
          </ac:spMkLst>
        </pc:spChg>
        <pc:spChg chg="add mod">
          <ac:chgData name="Goh Kheng Xi, Jevan" userId="38b6b64c-cecc-4b78-9228-4ca68902885d" providerId="ADAL" clId="{86B68377-8D3E-4E16-92C1-027F0DD7A2DF}" dt="2022-03-21T15:55:17.754" v="1431" actId="1035"/>
          <ac:spMkLst>
            <pc:docMk/>
            <pc:sldMk cId="234610799" sldId="294"/>
            <ac:spMk id="29" creationId="{28F15C59-5B00-4AB2-8C3C-ABE4958B96E2}"/>
          </ac:spMkLst>
        </pc:spChg>
        <pc:spChg chg="add mod">
          <ac:chgData name="Goh Kheng Xi, Jevan" userId="38b6b64c-cecc-4b78-9228-4ca68902885d" providerId="ADAL" clId="{86B68377-8D3E-4E16-92C1-027F0DD7A2DF}" dt="2022-03-21T15:54:24.020" v="1393" actId="20577"/>
          <ac:spMkLst>
            <pc:docMk/>
            <pc:sldMk cId="234610799" sldId="294"/>
            <ac:spMk id="30" creationId="{6A83C4E0-BC0A-471E-8846-AAE66A0AC13B}"/>
          </ac:spMkLst>
        </pc:spChg>
        <pc:spChg chg="add mod">
          <ac:chgData name="Goh Kheng Xi, Jevan" userId="38b6b64c-cecc-4b78-9228-4ca68902885d" providerId="ADAL" clId="{86B68377-8D3E-4E16-92C1-027F0DD7A2DF}" dt="2022-03-21T15:54:29.446" v="1397" actId="20577"/>
          <ac:spMkLst>
            <pc:docMk/>
            <pc:sldMk cId="234610799" sldId="294"/>
            <ac:spMk id="31" creationId="{561EBCC6-EF3E-466E-A3B1-7E4F15B15BD4}"/>
          </ac:spMkLst>
        </pc:spChg>
        <pc:spChg chg="add mod">
          <ac:chgData name="Goh Kheng Xi, Jevan" userId="38b6b64c-cecc-4b78-9228-4ca68902885d" providerId="ADAL" clId="{86B68377-8D3E-4E16-92C1-027F0DD7A2DF}" dt="2022-03-21T15:54:35.036" v="1401" actId="20577"/>
          <ac:spMkLst>
            <pc:docMk/>
            <pc:sldMk cId="234610799" sldId="294"/>
            <ac:spMk id="32" creationId="{8A791B37-7084-4A72-8A9D-451DEC87D56A}"/>
          </ac:spMkLst>
        </pc:spChg>
        <pc:spChg chg="add mod">
          <ac:chgData name="Goh Kheng Xi, Jevan" userId="38b6b64c-cecc-4b78-9228-4ca68902885d" providerId="ADAL" clId="{86B68377-8D3E-4E16-92C1-027F0DD7A2DF}" dt="2022-03-21T15:54:41.043" v="1405" actId="20577"/>
          <ac:spMkLst>
            <pc:docMk/>
            <pc:sldMk cId="234610799" sldId="294"/>
            <ac:spMk id="33" creationId="{4DC18B39-7370-411A-B901-C73059CA6D46}"/>
          </ac:spMkLst>
        </pc:spChg>
        <pc:spChg chg="add mod">
          <ac:chgData name="Goh Kheng Xi, Jevan" userId="38b6b64c-cecc-4b78-9228-4ca68902885d" providerId="ADAL" clId="{86B68377-8D3E-4E16-92C1-027F0DD7A2DF}" dt="2022-03-21T15:54:52.749" v="1412" actId="1076"/>
          <ac:spMkLst>
            <pc:docMk/>
            <pc:sldMk cId="234610799" sldId="294"/>
            <ac:spMk id="34" creationId="{9E97FF6D-4DDA-4FD9-943C-EB64BA78E003}"/>
          </ac:spMkLst>
        </pc:spChg>
        <pc:spChg chg="add mod">
          <ac:chgData name="Goh Kheng Xi, Jevan" userId="38b6b64c-cecc-4b78-9228-4ca68902885d" providerId="ADAL" clId="{86B68377-8D3E-4E16-92C1-027F0DD7A2DF}" dt="2022-03-21T15:54:58.495" v="1416" actId="20577"/>
          <ac:spMkLst>
            <pc:docMk/>
            <pc:sldMk cId="234610799" sldId="294"/>
            <ac:spMk id="35" creationId="{EBE6E934-A4F6-4A24-BAA3-39150363D88D}"/>
          </ac:spMkLst>
        </pc:spChg>
        <pc:spChg chg="add mod">
          <ac:chgData name="Goh Kheng Xi, Jevan" userId="38b6b64c-cecc-4b78-9228-4ca68902885d" providerId="ADAL" clId="{86B68377-8D3E-4E16-92C1-027F0DD7A2DF}" dt="2022-03-21T15:55:08.762" v="1422" actId="20577"/>
          <ac:spMkLst>
            <pc:docMk/>
            <pc:sldMk cId="234610799" sldId="294"/>
            <ac:spMk id="36" creationId="{D90CC0B6-3347-4DD0-BC61-53AF75E6096B}"/>
          </ac:spMkLst>
        </pc:spChg>
        <pc:spChg chg="add mod">
          <ac:chgData name="Goh Kheng Xi, Jevan" userId="38b6b64c-cecc-4b78-9228-4ca68902885d" providerId="ADAL" clId="{86B68377-8D3E-4E16-92C1-027F0DD7A2DF}" dt="2022-03-21T15:55:13.083" v="1426" actId="1076"/>
          <ac:spMkLst>
            <pc:docMk/>
            <pc:sldMk cId="234610799" sldId="294"/>
            <ac:spMk id="37" creationId="{295FBE16-DFEA-4C15-906C-1302F65066B4}"/>
          </ac:spMkLst>
        </pc:spChg>
        <pc:spChg chg="add mod">
          <ac:chgData name="Goh Kheng Xi, Jevan" userId="38b6b64c-cecc-4b78-9228-4ca68902885d" providerId="ADAL" clId="{86B68377-8D3E-4E16-92C1-027F0DD7A2DF}" dt="2022-03-21T15:55:51.809" v="1455" actId="1076"/>
          <ac:spMkLst>
            <pc:docMk/>
            <pc:sldMk cId="234610799" sldId="294"/>
            <ac:spMk id="38" creationId="{04C0FD4C-9C93-4C25-AA08-8629A6B17413}"/>
          </ac:spMkLst>
        </pc:spChg>
        <pc:spChg chg="add mod">
          <ac:chgData name="Goh Kheng Xi, Jevan" userId="38b6b64c-cecc-4b78-9228-4ca68902885d" providerId="ADAL" clId="{86B68377-8D3E-4E16-92C1-027F0DD7A2DF}" dt="2022-03-21T15:58:13.843" v="1478" actId="1076"/>
          <ac:spMkLst>
            <pc:docMk/>
            <pc:sldMk cId="234610799" sldId="294"/>
            <ac:spMk id="39" creationId="{07A871F3-67E6-4058-A45B-632DDDEEE14D}"/>
          </ac:spMkLst>
        </pc:spChg>
        <pc:spChg chg="add mod">
          <ac:chgData name="Goh Kheng Xi, Jevan" userId="38b6b64c-cecc-4b78-9228-4ca68902885d" providerId="ADAL" clId="{86B68377-8D3E-4E16-92C1-027F0DD7A2DF}" dt="2022-03-21T15:58:20.154" v="1483" actId="1038"/>
          <ac:spMkLst>
            <pc:docMk/>
            <pc:sldMk cId="234610799" sldId="294"/>
            <ac:spMk id="54" creationId="{19E3D770-B269-428D-AD86-A180B77D1608}"/>
          </ac:spMkLst>
        </pc:spChg>
        <pc:spChg chg="add mod">
          <ac:chgData name="Goh Kheng Xi, Jevan" userId="38b6b64c-cecc-4b78-9228-4ca68902885d" providerId="ADAL" clId="{86B68377-8D3E-4E16-92C1-027F0DD7A2DF}" dt="2022-03-21T15:58:10.900" v="1476" actId="1076"/>
          <ac:spMkLst>
            <pc:docMk/>
            <pc:sldMk cId="234610799" sldId="294"/>
            <ac:spMk id="55" creationId="{F4241477-D234-46DD-BE9A-F453D7151BE0}"/>
          </ac:spMkLst>
        </pc:spChg>
        <pc:spChg chg="add mod">
          <ac:chgData name="Goh Kheng Xi, Jevan" userId="38b6b64c-cecc-4b78-9228-4ca68902885d" providerId="ADAL" clId="{86B68377-8D3E-4E16-92C1-027F0DD7A2DF}" dt="2022-03-21T15:58:50.998" v="1514" actId="1076"/>
          <ac:spMkLst>
            <pc:docMk/>
            <pc:sldMk cId="234610799" sldId="294"/>
            <ac:spMk id="56" creationId="{0F53C6F2-DA6A-4F34-BD37-3CFCCE898513}"/>
          </ac:spMkLst>
        </pc:spChg>
        <pc:spChg chg="add mod">
          <ac:chgData name="Goh Kheng Xi, Jevan" userId="38b6b64c-cecc-4b78-9228-4ca68902885d" providerId="ADAL" clId="{86B68377-8D3E-4E16-92C1-027F0DD7A2DF}" dt="2022-03-21T15:59:46.117" v="1586" actId="1035"/>
          <ac:spMkLst>
            <pc:docMk/>
            <pc:sldMk cId="234610799" sldId="294"/>
            <ac:spMk id="57" creationId="{6CE47E98-6577-41FA-A514-57DF514A8358}"/>
          </ac:spMkLst>
        </pc:spChg>
        <pc:spChg chg="add mod">
          <ac:chgData name="Goh Kheng Xi, Jevan" userId="38b6b64c-cecc-4b78-9228-4ca68902885d" providerId="ADAL" clId="{86B68377-8D3E-4E16-92C1-027F0DD7A2DF}" dt="2022-03-21T15:59:23.223" v="1553" actId="1076"/>
          <ac:spMkLst>
            <pc:docMk/>
            <pc:sldMk cId="234610799" sldId="294"/>
            <ac:spMk id="58" creationId="{2D475EF0-B167-46DF-8286-F91CC13BA0D5}"/>
          </ac:spMkLst>
        </pc:spChg>
        <pc:spChg chg="mod">
          <ac:chgData name="Goh Kheng Xi, Jevan" userId="38b6b64c-cecc-4b78-9228-4ca68902885d" providerId="ADAL" clId="{86B68377-8D3E-4E16-92C1-027F0DD7A2DF}" dt="2022-03-21T16:00:16.459" v="1587" actId="14861"/>
          <ac:spMkLst>
            <pc:docMk/>
            <pc:sldMk cId="234610799" sldId="294"/>
            <ac:spMk id="508" creationId="{00000000-0000-0000-0000-000000000000}"/>
          </ac:spMkLst>
        </pc:spChg>
        <pc:graphicFrameChg chg="add del mod">
          <ac:chgData name="Goh Kheng Xi, Jevan" userId="38b6b64c-cecc-4b78-9228-4ca68902885d" providerId="ADAL" clId="{86B68377-8D3E-4E16-92C1-027F0DD7A2DF}" dt="2022-03-21T15:39:20.829" v="888" actId="478"/>
          <ac:graphicFrameMkLst>
            <pc:docMk/>
            <pc:sldMk cId="234610799" sldId="294"/>
            <ac:graphicFrameMk id="2" creationId="{3A08C86C-A45D-4388-B137-0D4FA960AFEB}"/>
          </ac:graphicFrameMkLst>
        </pc:graphicFrameChg>
        <pc:graphicFrameChg chg="add del mod">
          <ac:chgData name="Goh Kheng Xi, Jevan" userId="38b6b64c-cecc-4b78-9228-4ca68902885d" providerId="ADAL" clId="{86B68377-8D3E-4E16-92C1-027F0DD7A2DF}" dt="2022-03-21T15:40:46.760" v="894" actId="478"/>
          <ac:graphicFrameMkLst>
            <pc:docMk/>
            <pc:sldMk cId="234610799" sldId="294"/>
            <ac:graphicFrameMk id="6" creationId="{392C2698-730B-488B-A6FC-0AE9779C69DD}"/>
          </ac:graphicFrameMkLst>
        </pc:graphicFrameChg>
        <pc:picChg chg="add del mod">
          <ac:chgData name="Goh Kheng Xi, Jevan" userId="38b6b64c-cecc-4b78-9228-4ca68902885d" providerId="ADAL" clId="{86B68377-8D3E-4E16-92C1-027F0DD7A2DF}" dt="2022-03-21T15:39:15.745" v="886" actId="478"/>
          <ac:picMkLst>
            <pc:docMk/>
            <pc:sldMk cId="234610799" sldId="294"/>
            <ac:picMk id="3" creationId="{4EE073B7-08FD-4724-9D55-594AA2BBE164}"/>
          </ac:picMkLst>
        </pc:picChg>
        <pc:picChg chg="add del mod">
          <ac:chgData name="Goh Kheng Xi, Jevan" userId="38b6b64c-cecc-4b78-9228-4ca68902885d" providerId="ADAL" clId="{86B68377-8D3E-4E16-92C1-027F0DD7A2DF}" dt="2022-03-21T15:40:16.556" v="892" actId="478"/>
          <ac:picMkLst>
            <pc:docMk/>
            <pc:sldMk cId="234610799" sldId="294"/>
            <ac:picMk id="5" creationId="{ECB01DCF-2BD1-4334-B093-4F3901D13948}"/>
          </ac:picMkLst>
        </pc:picChg>
        <pc:picChg chg="add mod modCrop">
          <ac:chgData name="Goh Kheng Xi, Jevan" userId="38b6b64c-cecc-4b78-9228-4ca68902885d" providerId="ADAL" clId="{86B68377-8D3E-4E16-92C1-027F0DD7A2DF}" dt="2022-03-21T15:52:38.365" v="1355" actId="1037"/>
          <ac:picMkLst>
            <pc:docMk/>
            <pc:sldMk cId="234610799" sldId="294"/>
            <ac:picMk id="8" creationId="{40102DB3-4490-4375-8012-51851CA76FB4}"/>
          </ac:picMkLst>
        </pc:picChg>
        <pc:picChg chg="add del mod">
          <ac:chgData name="Goh Kheng Xi, Jevan" userId="38b6b64c-cecc-4b78-9228-4ca68902885d" providerId="ADAL" clId="{86B68377-8D3E-4E16-92C1-027F0DD7A2DF}" dt="2022-03-21T15:51:29.337" v="1295" actId="478"/>
          <ac:picMkLst>
            <pc:docMk/>
            <pc:sldMk cId="234610799" sldId="294"/>
            <ac:picMk id="10" creationId="{5A087332-17D2-415A-BBFC-27F63FAC5232}"/>
          </ac:picMkLst>
        </pc:picChg>
        <pc:picChg chg="add del mod">
          <ac:chgData name="Goh Kheng Xi, Jevan" userId="38b6b64c-cecc-4b78-9228-4ca68902885d" providerId="ADAL" clId="{86B68377-8D3E-4E16-92C1-027F0DD7A2DF}" dt="2022-03-21T15:52:40.162" v="1356" actId="478"/>
          <ac:picMkLst>
            <pc:docMk/>
            <pc:sldMk cId="234610799" sldId="294"/>
            <ac:picMk id="23" creationId="{41ED4B25-B714-4D74-893E-A58A951A0273}"/>
          </ac:picMkLst>
        </pc:picChg>
        <pc:picChg chg="add del mod">
          <ac:chgData name="Goh Kheng Xi, Jevan" userId="38b6b64c-cecc-4b78-9228-4ca68902885d" providerId="ADAL" clId="{86B68377-8D3E-4E16-92C1-027F0DD7A2DF}" dt="2022-03-21T15:54:48.584" v="1409" actId="478"/>
          <ac:picMkLst>
            <pc:docMk/>
            <pc:sldMk cId="234610799" sldId="294"/>
            <ac:picMk id="25" creationId="{74DF69C4-4302-43C1-BE11-A627C44FD4B7}"/>
          </ac:picMkLst>
        </pc:picChg>
      </pc:sldChg>
      <pc:sldChg chg="addSp delSp modSp mod">
        <pc:chgData name="Goh Kheng Xi, Jevan" userId="38b6b64c-cecc-4b78-9228-4ca68902885d" providerId="ADAL" clId="{86B68377-8D3E-4E16-92C1-027F0DD7A2DF}" dt="2022-04-05T14:44:01.512" v="4736" actId="20577"/>
        <pc:sldMkLst>
          <pc:docMk/>
          <pc:sldMk cId="378203017" sldId="296"/>
        </pc:sldMkLst>
        <pc:spChg chg="mod">
          <ac:chgData name="Goh Kheng Xi, Jevan" userId="38b6b64c-cecc-4b78-9228-4ca68902885d" providerId="ADAL" clId="{86B68377-8D3E-4E16-92C1-027F0DD7A2DF}" dt="2022-04-05T14:44:01.512" v="4736" actId="20577"/>
          <ac:spMkLst>
            <pc:docMk/>
            <pc:sldMk cId="378203017" sldId="296"/>
            <ac:spMk id="508" creationId="{00000000-0000-0000-0000-000000000000}"/>
          </ac:spMkLst>
        </pc:spChg>
        <pc:picChg chg="add del mod">
          <ac:chgData name="Goh Kheng Xi, Jevan" userId="38b6b64c-cecc-4b78-9228-4ca68902885d" providerId="ADAL" clId="{86B68377-8D3E-4E16-92C1-027F0DD7A2DF}" dt="2022-03-21T09:51:23.262" v="239" actId="478"/>
          <ac:picMkLst>
            <pc:docMk/>
            <pc:sldMk cId="378203017" sldId="296"/>
            <ac:picMk id="3" creationId="{1975900D-C646-474B-BBBD-3ECB9632C7C3}"/>
          </ac:picMkLst>
        </pc:picChg>
        <pc:picChg chg="add mod">
          <ac:chgData name="Goh Kheng Xi, Jevan" userId="38b6b64c-cecc-4b78-9228-4ca68902885d" providerId="ADAL" clId="{86B68377-8D3E-4E16-92C1-027F0DD7A2DF}" dt="2022-03-21T09:52:18.965" v="249" actId="14861"/>
          <ac:picMkLst>
            <pc:docMk/>
            <pc:sldMk cId="378203017" sldId="296"/>
            <ac:picMk id="5" creationId="{BBC3E1B7-67DE-421E-8666-E4806F715E94}"/>
          </ac:picMkLst>
        </pc:picChg>
      </pc:sldChg>
      <pc:sldChg chg="addSp delSp modSp mod ord">
        <pc:chgData name="Goh Kheng Xi, Jevan" userId="38b6b64c-cecc-4b78-9228-4ca68902885d" providerId="ADAL" clId="{86B68377-8D3E-4E16-92C1-027F0DD7A2DF}" dt="2022-04-05T14:44:22.391" v="4738"/>
        <pc:sldMkLst>
          <pc:docMk/>
          <pc:sldMk cId="399666671" sldId="297"/>
        </pc:sldMkLst>
        <pc:spChg chg="del mod topLvl">
          <ac:chgData name="Goh Kheng Xi, Jevan" userId="38b6b64c-cecc-4b78-9228-4ca68902885d" providerId="ADAL" clId="{86B68377-8D3E-4E16-92C1-027F0DD7A2DF}" dt="2022-03-21T13:57:25.813" v="316" actId="21"/>
          <ac:spMkLst>
            <pc:docMk/>
            <pc:sldMk cId="399666671" sldId="297"/>
            <ac:spMk id="6" creationId="{4F5F7A88-CF21-4EF6-BBA9-81B1E333C460}"/>
          </ac:spMkLst>
        </pc:spChg>
        <pc:spChg chg="mod topLvl">
          <ac:chgData name="Goh Kheng Xi, Jevan" userId="38b6b64c-cecc-4b78-9228-4ca68902885d" providerId="ADAL" clId="{86B68377-8D3E-4E16-92C1-027F0DD7A2DF}" dt="2022-03-21T13:57:25.813" v="316" actId="21"/>
          <ac:spMkLst>
            <pc:docMk/>
            <pc:sldMk cId="399666671" sldId="297"/>
            <ac:spMk id="7" creationId="{28467D31-C23D-4A2B-87BA-F6DB471360E6}"/>
          </ac:spMkLst>
        </pc:spChg>
        <pc:spChg chg="add mod">
          <ac:chgData name="Goh Kheng Xi, Jevan" userId="38b6b64c-cecc-4b78-9228-4ca68902885d" providerId="ADAL" clId="{86B68377-8D3E-4E16-92C1-027F0DD7A2DF}" dt="2022-03-21T14:02:29.077" v="389" actId="14100"/>
          <ac:spMkLst>
            <pc:docMk/>
            <pc:sldMk cId="399666671" sldId="297"/>
            <ac:spMk id="8" creationId="{D3EF1791-3AE8-4BEF-8A2C-9CFC0792C2CF}"/>
          </ac:spMkLst>
        </pc:spChg>
        <pc:spChg chg="add mod">
          <ac:chgData name="Goh Kheng Xi, Jevan" userId="38b6b64c-cecc-4b78-9228-4ca68902885d" providerId="ADAL" clId="{86B68377-8D3E-4E16-92C1-027F0DD7A2DF}" dt="2022-03-21T14:02:38.072" v="391" actId="255"/>
          <ac:spMkLst>
            <pc:docMk/>
            <pc:sldMk cId="399666671" sldId="297"/>
            <ac:spMk id="9" creationId="{BE6F5B92-863C-43B1-A213-D8E198F2F924}"/>
          </ac:spMkLst>
        </pc:spChg>
        <pc:spChg chg="add mod">
          <ac:chgData name="Goh Kheng Xi, Jevan" userId="38b6b64c-cecc-4b78-9228-4ca68902885d" providerId="ADAL" clId="{86B68377-8D3E-4E16-92C1-027F0DD7A2DF}" dt="2022-03-21T14:02:43.541" v="392" actId="255"/>
          <ac:spMkLst>
            <pc:docMk/>
            <pc:sldMk cId="399666671" sldId="297"/>
            <ac:spMk id="10" creationId="{78A1556E-87C6-4938-A850-73F418B6E12C}"/>
          </ac:spMkLst>
        </pc:spChg>
        <pc:spChg chg="add mod ord">
          <ac:chgData name="Goh Kheng Xi, Jevan" userId="38b6b64c-cecc-4b78-9228-4ca68902885d" providerId="ADAL" clId="{86B68377-8D3E-4E16-92C1-027F0DD7A2DF}" dt="2022-03-21T14:06:24.118" v="561" actId="1036"/>
          <ac:spMkLst>
            <pc:docMk/>
            <pc:sldMk cId="399666671" sldId="297"/>
            <ac:spMk id="43" creationId="{FFE389D1-2F2B-43D3-9BD0-9D63AAD9B1AB}"/>
          </ac:spMkLst>
        </pc:spChg>
        <pc:spChg chg="add mod">
          <ac:chgData name="Goh Kheng Xi, Jevan" userId="38b6b64c-cecc-4b78-9228-4ca68902885d" providerId="ADAL" clId="{86B68377-8D3E-4E16-92C1-027F0DD7A2DF}" dt="2022-03-21T14:03:30.366" v="457" actId="20577"/>
          <ac:spMkLst>
            <pc:docMk/>
            <pc:sldMk cId="399666671" sldId="297"/>
            <ac:spMk id="44" creationId="{1708CB54-3898-42D9-B84B-693B3DBC91C0}"/>
          </ac:spMkLst>
        </pc:spChg>
        <pc:spChg chg="add mod">
          <ac:chgData name="Goh Kheng Xi, Jevan" userId="38b6b64c-cecc-4b78-9228-4ca68902885d" providerId="ADAL" clId="{86B68377-8D3E-4E16-92C1-027F0DD7A2DF}" dt="2022-03-21T14:03:33.672" v="458" actId="14100"/>
          <ac:spMkLst>
            <pc:docMk/>
            <pc:sldMk cId="399666671" sldId="297"/>
            <ac:spMk id="45" creationId="{F5EA97AB-C05A-4047-8345-4627F3750C35}"/>
          </ac:spMkLst>
        </pc:spChg>
        <pc:spChg chg="add mod">
          <ac:chgData name="Goh Kheng Xi, Jevan" userId="38b6b64c-cecc-4b78-9228-4ca68902885d" providerId="ADAL" clId="{86B68377-8D3E-4E16-92C1-027F0DD7A2DF}" dt="2022-03-21T14:04:03.282" v="492" actId="1076"/>
          <ac:spMkLst>
            <pc:docMk/>
            <pc:sldMk cId="399666671" sldId="297"/>
            <ac:spMk id="46" creationId="{4BB7428D-1707-40C3-8214-B2192DD90B24}"/>
          </ac:spMkLst>
        </pc:spChg>
        <pc:spChg chg="add mod">
          <ac:chgData name="Goh Kheng Xi, Jevan" userId="38b6b64c-cecc-4b78-9228-4ca68902885d" providerId="ADAL" clId="{86B68377-8D3E-4E16-92C1-027F0DD7A2DF}" dt="2022-03-21T14:03:42.278" v="464" actId="1076"/>
          <ac:spMkLst>
            <pc:docMk/>
            <pc:sldMk cId="399666671" sldId="297"/>
            <ac:spMk id="47" creationId="{2B7DB334-DA19-4C67-8A19-5F14631C711B}"/>
          </ac:spMkLst>
        </pc:spChg>
        <pc:spChg chg="add del mod">
          <ac:chgData name="Goh Kheng Xi, Jevan" userId="38b6b64c-cecc-4b78-9228-4ca68902885d" providerId="ADAL" clId="{86B68377-8D3E-4E16-92C1-027F0DD7A2DF}" dt="2022-03-21T14:04:09.428" v="495" actId="478"/>
          <ac:spMkLst>
            <pc:docMk/>
            <pc:sldMk cId="399666671" sldId="297"/>
            <ac:spMk id="48" creationId="{71C25120-3131-41F1-A81C-9368971CA358}"/>
          </ac:spMkLst>
        </pc:spChg>
        <pc:spChg chg="add mod">
          <ac:chgData name="Goh Kheng Xi, Jevan" userId="38b6b64c-cecc-4b78-9228-4ca68902885d" providerId="ADAL" clId="{86B68377-8D3E-4E16-92C1-027F0DD7A2DF}" dt="2022-03-21T14:04:13.078" v="496" actId="1076"/>
          <ac:spMkLst>
            <pc:docMk/>
            <pc:sldMk cId="399666671" sldId="297"/>
            <ac:spMk id="49" creationId="{9E150FB3-0C80-4FC5-8031-745A07E3366E}"/>
          </ac:spMkLst>
        </pc:spChg>
        <pc:spChg chg="add mod ord">
          <ac:chgData name="Goh Kheng Xi, Jevan" userId="38b6b64c-cecc-4b78-9228-4ca68902885d" providerId="ADAL" clId="{86B68377-8D3E-4E16-92C1-027F0DD7A2DF}" dt="2022-03-21T14:07:16.829" v="575" actId="14100"/>
          <ac:spMkLst>
            <pc:docMk/>
            <pc:sldMk cId="399666671" sldId="297"/>
            <ac:spMk id="50" creationId="{8E1B877A-F4E7-4579-944F-ACF5817BC020}"/>
          </ac:spMkLst>
        </pc:spChg>
        <pc:spChg chg="add mod">
          <ac:chgData name="Goh Kheng Xi, Jevan" userId="38b6b64c-cecc-4b78-9228-4ca68902885d" providerId="ADAL" clId="{86B68377-8D3E-4E16-92C1-027F0DD7A2DF}" dt="2022-03-21T14:07:43.250" v="581" actId="1076"/>
          <ac:spMkLst>
            <pc:docMk/>
            <pc:sldMk cId="399666671" sldId="297"/>
            <ac:spMk id="51" creationId="{F68B7DCE-3411-421D-AB04-21570D3D5F88}"/>
          </ac:spMkLst>
        </pc:spChg>
        <pc:spChg chg="add mod ord">
          <ac:chgData name="Goh Kheng Xi, Jevan" userId="38b6b64c-cecc-4b78-9228-4ca68902885d" providerId="ADAL" clId="{86B68377-8D3E-4E16-92C1-027F0DD7A2DF}" dt="2022-03-21T14:07:47.441" v="582" actId="1076"/>
          <ac:spMkLst>
            <pc:docMk/>
            <pc:sldMk cId="399666671" sldId="297"/>
            <ac:spMk id="52" creationId="{06585531-2B24-4378-8407-921250D8E705}"/>
          </ac:spMkLst>
        </pc:spChg>
        <pc:spChg chg="add del mod">
          <ac:chgData name="Goh Kheng Xi, Jevan" userId="38b6b64c-cecc-4b78-9228-4ca68902885d" providerId="ADAL" clId="{86B68377-8D3E-4E16-92C1-027F0DD7A2DF}" dt="2022-03-21T14:07:11.488" v="574"/>
          <ac:spMkLst>
            <pc:docMk/>
            <pc:sldMk cId="399666671" sldId="297"/>
            <ac:spMk id="53" creationId="{1BBEA0B2-CB3B-4D83-A550-2EA00CBC214B}"/>
          </ac:spMkLst>
        </pc:spChg>
        <pc:spChg chg="mod">
          <ac:chgData name="Goh Kheng Xi, Jevan" userId="38b6b64c-cecc-4b78-9228-4ca68902885d" providerId="ADAL" clId="{86B68377-8D3E-4E16-92C1-027F0DD7A2DF}" dt="2022-03-21T12:18:20.391" v="301" actId="20577"/>
          <ac:spMkLst>
            <pc:docMk/>
            <pc:sldMk cId="399666671" sldId="297"/>
            <ac:spMk id="508" creationId="{00000000-0000-0000-0000-000000000000}"/>
          </ac:spMkLst>
        </pc:spChg>
        <pc:grpChg chg="add del mod">
          <ac:chgData name="Goh Kheng Xi, Jevan" userId="38b6b64c-cecc-4b78-9228-4ca68902885d" providerId="ADAL" clId="{86B68377-8D3E-4E16-92C1-027F0DD7A2DF}" dt="2022-03-21T13:57:25.813" v="316" actId="21"/>
          <ac:grpSpMkLst>
            <pc:docMk/>
            <pc:sldMk cId="399666671" sldId="297"/>
            <ac:grpSpMk id="5" creationId="{1F2F0304-5FC9-4D36-9EA0-52C8B1751DB0}"/>
          </ac:grpSpMkLst>
        </pc:grpChg>
        <pc:picChg chg="add mod modCrop">
          <ac:chgData name="Goh Kheng Xi, Jevan" userId="38b6b64c-cecc-4b78-9228-4ca68902885d" providerId="ADAL" clId="{86B68377-8D3E-4E16-92C1-027F0DD7A2DF}" dt="2022-03-21T14:07:48.200" v="583" actId="1076"/>
          <ac:picMkLst>
            <pc:docMk/>
            <pc:sldMk cId="399666671" sldId="297"/>
            <ac:picMk id="3" creationId="{681174EB-3462-44A2-BD8B-979006C0302C}"/>
          </ac:picMkLst>
        </pc:picChg>
        <pc:cxnChg chg="add del">
          <ac:chgData name="Goh Kheng Xi, Jevan" userId="38b6b64c-cecc-4b78-9228-4ca68902885d" providerId="ADAL" clId="{86B68377-8D3E-4E16-92C1-027F0DD7A2DF}" dt="2022-03-21T13:58:01.672" v="328" actId="478"/>
          <ac:cxnSpMkLst>
            <pc:docMk/>
            <pc:sldMk cId="399666671" sldId="297"/>
            <ac:cxnSpMk id="11" creationId="{87ED3512-C832-4D41-A31F-C7CAD9424521}"/>
          </ac:cxnSpMkLst>
        </pc:cxnChg>
        <pc:cxnChg chg="add mod">
          <ac:chgData name="Goh Kheng Xi, Jevan" userId="38b6b64c-cecc-4b78-9228-4ca68902885d" providerId="ADAL" clId="{86B68377-8D3E-4E16-92C1-027F0DD7A2DF}" dt="2022-03-21T14:00:15.055" v="364" actId="692"/>
          <ac:cxnSpMkLst>
            <pc:docMk/>
            <pc:sldMk cId="399666671" sldId="297"/>
            <ac:cxnSpMk id="13" creationId="{D194704F-0AA9-4934-9EB4-F7D40F649BBE}"/>
          </ac:cxnSpMkLst>
        </pc:cxnChg>
        <pc:cxnChg chg="add del mod">
          <ac:chgData name="Goh Kheng Xi, Jevan" userId="38b6b64c-cecc-4b78-9228-4ca68902885d" providerId="ADAL" clId="{86B68377-8D3E-4E16-92C1-027F0DD7A2DF}" dt="2022-03-21T13:58:34.171" v="338" actId="11529"/>
          <ac:cxnSpMkLst>
            <pc:docMk/>
            <pc:sldMk cId="399666671" sldId="297"/>
            <ac:cxnSpMk id="15" creationId="{4DCC2B36-BFF3-46DD-B987-54EDCE0CB78F}"/>
          </ac:cxnSpMkLst>
        </pc:cxnChg>
        <pc:cxnChg chg="add del">
          <ac:chgData name="Goh Kheng Xi, Jevan" userId="38b6b64c-cecc-4b78-9228-4ca68902885d" providerId="ADAL" clId="{86B68377-8D3E-4E16-92C1-027F0DD7A2DF}" dt="2022-03-21T13:58:41.750" v="340" actId="11529"/>
          <ac:cxnSpMkLst>
            <pc:docMk/>
            <pc:sldMk cId="399666671" sldId="297"/>
            <ac:cxnSpMk id="17" creationId="{5FE9D987-CF93-463D-8051-C0D193E13902}"/>
          </ac:cxnSpMkLst>
        </pc:cxnChg>
        <pc:cxnChg chg="add mod">
          <ac:chgData name="Goh Kheng Xi, Jevan" userId="38b6b64c-cecc-4b78-9228-4ca68902885d" providerId="ADAL" clId="{86B68377-8D3E-4E16-92C1-027F0DD7A2DF}" dt="2022-03-21T14:02:33.497" v="390" actId="14100"/>
          <ac:cxnSpMkLst>
            <pc:docMk/>
            <pc:sldMk cId="399666671" sldId="297"/>
            <ac:cxnSpMk id="19" creationId="{337D8211-E037-45B2-84C0-42D450B3057B}"/>
          </ac:cxnSpMkLst>
        </pc:cxnChg>
        <pc:cxnChg chg="add mod">
          <ac:chgData name="Goh Kheng Xi, Jevan" userId="38b6b64c-cecc-4b78-9228-4ca68902885d" providerId="ADAL" clId="{86B68377-8D3E-4E16-92C1-027F0DD7A2DF}" dt="2022-03-21T14:02:04.181" v="381" actId="14100"/>
          <ac:cxnSpMkLst>
            <pc:docMk/>
            <pc:sldMk cId="399666671" sldId="297"/>
            <ac:cxnSpMk id="26" creationId="{52F26456-EF01-4369-90BB-7EAD3167D687}"/>
          </ac:cxnSpMkLst>
        </pc:cxnChg>
        <pc:cxnChg chg="add mod">
          <ac:chgData name="Goh Kheng Xi, Jevan" userId="38b6b64c-cecc-4b78-9228-4ca68902885d" providerId="ADAL" clId="{86B68377-8D3E-4E16-92C1-027F0DD7A2DF}" dt="2022-03-21T14:02:08.262" v="383" actId="14100"/>
          <ac:cxnSpMkLst>
            <pc:docMk/>
            <pc:sldMk cId="399666671" sldId="297"/>
            <ac:cxnSpMk id="30" creationId="{0EDD1270-80A9-4C97-B17B-C6AA084E35C4}"/>
          </ac:cxnSpMkLst>
        </pc:cxnChg>
      </pc:sldChg>
      <pc:sldChg chg="modSp">
        <pc:chgData name="Goh Kheng Xi, Jevan" userId="38b6b64c-cecc-4b78-9228-4ca68902885d" providerId="ADAL" clId="{86B68377-8D3E-4E16-92C1-027F0DD7A2DF}" dt="2022-03-21T16:46:20.847" v="2649" actId="14861"/>
        <pc:sldMkLst>
          <pc:docMk/>
          <pc:sldMk cId="1068420315" sldId="299"/>
        </pc:sldMkLst>
        <pc:picChg chg="mod">
          <ac:chgData name="Goh Kheng Xi, Jevan" userId="38b6b64c-cecc-4b78-9228-4ca68902885d" providerId="ADAL" clId="{86B68377-8D3E-4E16-92C1-027F0DD7A2DF}" dt="2022-03-21T16:46:20.847" v="2649" actId="14861"/>
          <ac:picMkLst>
            <pc:docMk/>
            <pc:sldMk cId="1068420315" sldId="299"/>
            <ac:picMk id="1026" creationId="{646F2008-EEEF-455E-93E9-AEA364D1D02F}"/>
          </ac:picMkLst>
        </pc:picChg>
      </pc:sldChg>
      <pc:sldChg chg="modSp mod modNotesTx">
        <pc:chgData name="Goh Kheng Xi, Jevan" userId="38b6b64c-cecc-4b78-9228-4ca68902885d" providerId="ADAL" clId="{86B68377-8D3E-4E16-92C1-027F0DD7A2DF}" dt="2022-04-05T15:43:29.296" v="5074" actId="20577"/>
        <pc:sldMkLst>
          <pc:docMk/>
          <pc:sldMk cId="8087222" sldId="302"/>
        </pc:sldMkLst>
        <pc:spChg chg="mod">
          <ac:chgData name="Goh Kheng Xi, Jevan" userId="38b6b64c-cecc-4b78-9228-4ca68902885d" providerId="ADAL" clId="{86B68377-8D3E-4E16-92C1-027F0DD7A2DF}" dt="2022-04-05T15:43:28.723" v="5073" actId="6549"/>
          <ac:spMkLst>
            <pc:docMk/>
            <pc:sldMk cId="8087222" sldId="302"/>
            <ac:spMk id="508" creationId="{00000000-0000-0000-0000-000000000000}"/>
          </ac:spMkLst>
        </pc:spChg>
      </pc:sldChg>
      <pc:sldChg chg="addSp delSp modSp mod ord delAnim modAnim">
        <pc:chgData name="Goh Kheng Xi, Jevan" userId="38b6b64c-cecc-4b78-9228-4ca68902885d" providerId="ADAL" clId="{86B68377-8D3E-4E16-92C1-027F0DD7A2DF}" dt="2022-03-21T16:26:14.326" v="2067" actId="21"/>
        <pc:sldMkLst>
          <pc:docMk/>
          <pc:sldMk cId="176751185" sldId="304"/>
        </pc:sldMkLst>
        <pc:spChg chg="add del mod">
          <ac:chgData name="Goh Kheng Xi, Jevan" userId="38b6b64c-cecc-4b78-9228-4ca68902885d" providerId="ADAL" clId="{86B68377-8D3E-4E16-92C1-027F0DD7A2DF}" dt="2022-03-21T09:08:04.237" v="34" actId="767"/>
          <ac:spMkLst>
            <pc:docMk/>
            <pc:sldMk cId="176751185" sldId="304"/>
            <ac:spMk id="5" creationId="{8A55A441-B76D-45F1-A432-6322E24C78EB}"/>
          </ac:spMkLst>
        </pc:spChg>
        <pc:spChg chg="del">
          <ac:chgData name="Goh Kheng Xi, Jevan" userId="38b6b64c-cecc-4b78-9228-4ca68902885d" providerId="ADAL" clId="{86B68377-8D3E-4E16-92C1-027F0DD7A2DF}" dt="2022-03-21T09:13:12.670" v="135" actId="478"/>
          <ac:spMkLst>
            <pc:docMk/>
            <pc:sldMk cId="176751185" sldId="304"/>
            <ac:spMk id="6" creationId="{EA13FB80-60F7-4163-A78B-6FF671F5632C}"/>
          </ac:spMkLst>
        </pc:spChg>
        <pc:spChg chg="add mod ord">
          <ac:chgData name="Goh Kheng Xi, Jevan" userId="38b6b64c-cecc-4b78-9228-4ca68902885d" providerId="ADAL" clId="{86B68377-8D3E-4E16-92C1-027F0DD7A2DF}" dt="2022-03-21T14:24:21.453" v="620" actId="1076"/>
          <ac:spMkLst>
            <pc:docMk/>
            <pc:sldMk cId="176751185" sldId="304"/>
            <ac:spMk id="10" creationId="{038C078D-A08D-48CB-97DF-A433DC3646CB}"/>
          </ac:spMkLst>
        </pc:spChg>
        <pc:spChg chg="add del mod">
          <ac:chgData name="Goh Kheng Xi, Jevan" userId="38b6b64c-cecc-4b78-9228-4ca68902885d" providerId="ADAL" clId="{86B68377-8D3E-4E16-92C1-027F0DD7A2DF}" dt="2022-03-21T09:13:55.470" v="153" actId="478"/>
          <ac:spMkLst>
            <pc:docMk/>
            <pc:sldMk cId="176751185" sldId="304"/>
            <ac:spMk id="11" creationId="{819ED22D-889A-4D49-9B42-37DB85D0794D}"/>
          </ac:spMkLst>
        </pc:spChg>
        <pc:spChg chg="add del mod">
          <ac:chgData name="Goh Kheng Xi, Jevan" userId="38b6b64c-cecc-4b78-9228-4ca68902885d" providerId="ADAL" clId="{86B68377-8D3E-4E16-92C1-027F0DD7A2DF}" dt="2022-03-21T09:13:29.804" v="143" actId="478"/>
          <ac:spMkLst>
            <pc:docMk/>
            <pc:sldMk cId="176751185" sldId="304"/>
            <ac:spMk id="12" creationId="{53CE6E03-9D8C-49F1-A327-C5DEEC7DA06E}"/>
          </ac:spMkLst>
        </pc:spChg>
        <pc:spChg chg="add mod ord">
          <ac:chgData name="Goh Kheng Xi, Jevan" userId="38b6b64c-cecc-4b78-9228-4ca68902885d" providerId="ADAL" clId="{86B68377-8D3E-4E16-92C1-027F0DD7A2DF}" dt="2022-03-21T14:23:35.062" v="612" actId="1076"/>
          <ac:spMkLst>
            <pc:docMk/>
            <pc:sldMk cId="176751185" sldId="304"/>
            <ac:spMk id="14" creationId="{956F8B77-FD4E-4160-AFE5-36E5CFD36C34}"/>
          </ac:spMkLst>
        </pc:spChg>
        <pc:spChg chg="mod">
          <ac:chgData name="Goh Kheng Xi, Jevan" userId="38b6b64c-cecc-4b78-9228-4ca68902885d" providerId="ADAL" clId="{86B68377-8D3E-4E16-92C1-027F0DD7A2DF}" dt="2022-03-21T14:36:17.159" v="649" actId="20577"/>
          <ac:spMkLst>
            <pc:docMk/>
            <pc:sldMk cId="176751185" sldId="304"/>
            <ac:spMk id="508" creationId="{00000000-0000-0000-0000-000000000000}"/>
          </ac:spMkLst>
        </pc:spChg>
        <pc:picChg chg="add del mod modCrop">
          <ac:chgData name="Goh Kheng Xi, Jevan" userId="38b6b64c-cecc-4b78-9228-4ca68902885d" providerId="ADAL" clId="{86B68377-8D3E-4E16-92C1-027F0DD7A2DF}" dt="2022-03-21T14:21:41.395" v="589" actId="478"/>
          <ac:picMkLst>
            <pc:docMk/>
            <pc:sldMk cId="176751185" sldId="304"/>
            <ac:picMk id="3" creationId="{0A360FE0-EBE7-4D3A-921D-48BBD74688BE}"/>
          </ac:picMkLst>
        </pc:picChg>
        <pc:picChg chg="del">
          <ac:chgData name="Goh Kheng Xi, Jevan" userId="38b6b64c-cecc-4b78-9228-4ca68902885d" providerId="ADAL" clId="{86B68377-8D3E-4E16-92C1-027F0DD7A2DF}" dt="2022-03-21T09:03:59.268" v="0" actId="478"/>
          <ac:picMkLst>
            <pc:docMk/>
            <pc:sldMk cId="176751185" sldId="304"/>
            <ac:picMk id="4" creationId="{E9C13924-44D4-4E31-BE60-C7FDE3BAABBA}"/>
          </ac:picMkLst>
        </pc:picChg>
        <pc:picChg chg="add del mod modCrop">
          <ac:chgData name="Goh Kheng Xi, Jevan" userId="38b6b64c-cecc-4b78-9228-4ca68902885d" providerId="ADAL" clId="{86B68377-8D3E-4E16-92C1-027F0DD7A2DF}" dt="2022-03-21T09:08:07.084" v="35" actId="478"/>
          <ac:picMkLst>
            <pc:docMk/>
            <pc:sldMk cId="176751185" sldId="304"/>
            <ac:picMk id="7" creationId="{900C7266-120C-43C4-9916-9A0FFAAD1B5F}"/>
          </ac:picMkLst>
        </pc:picChg>
        <pc:picChg chg="add del mod">
          <ac:chgData name="Goh Kheng Xi, Jevan" userId="38b6b64c-cecc-4b78-9228-4ca68902885d" providerId="ADAL" clId="{86B68377-8D3E-4E16-92C1-027F0DD7A2DF}" dt="2022-03-21T09:08:10.123" v="38" actId="478"/>
          <ac:picMkLst>
            <pc:docMk/>
            <pc:sldMk cId="176751185" sldId="304"/>
            <ac:picMk id="8" creationId="{FF865FAF-F9E5-45A7-BC0D-D8718820C773}"/>
          </ac:picMkLst>
        </pc:picChg>
        <pc:picChg chg="add del mod modCrop">
          <ac:chgData name="Goh Kheng Xi, Jevan" userId="38b6b64c-cecc-4b78-9228-4ca68902885d" providerId="ADAL" clId="{86B68377-8D3E-4E16-92C1-027F0DD7A2DF}" dt="2022-03-21T09:08:11.850" v="40" actId="478"/>
          <ac:picMkLst>
            <pc:docMk/>
            <pc:sldMk cId="176751185" sldId="304"/>
            <ac:picMk id="9" creationId="{CA982E06-B1F1-4FEB-B648-CAAD771AC54F}"/>
          </ac:picMkLst>
        </pc:picChg>
        <pc:picChg chg="add del mod ord">
          <ac:chgData name="Goh Kheng Xi, Jevan" userId="38b6b64c-cecc-4b78-9228-4ca68902885d" providerId="ADAL" clId="{86B68377-8D3E-4E16-92C1-027F0DD7A2DF}" dt="2022-03-21T16:26:14.326" v="2067" actId="21"/>
          <ac:picMkLst>
            <pc:docMk/>
            <pc:sldMk cId="176751185" sldId="304"/>
            <ac:picMk id="13" creationId="{50895054-15D8-4A03-B5D4-400125102326}"/>
          </ac:picMkLst>
        </pc:picChg>
        <pc:picChg chg="add mod">
          <ac:chgData name="Goh Kheng Xi, Jevan" userId="38b6b64c-cecc-4b78-9228-4ca68902885d" providerId="ADAL" clId="{86B68377-8D3E-4E16-92C1-027F0DD7A2DF}" dt="2022-03-21T14:25:15.103" v="621"/>
          <ac:picMkLst>
            <pc:docMk/>
            <pc:sldMk cId="176751185" sldId="304"/>
            <ac:picMk id="1026" creationId="{F963AB34-1717-4041-9205-F2EC76B27427}"/>
          </ac:picMkLst>
        </pc:picChg>
      </pc:sldChg>
      <pc:sldChg chg="modSp">
        <pc:chgData name="Goh Kheng Xi, Jevan" userId="38b6b64c-cecc-4b78-9228-4ca68902885d" providerId="ADAL" clId="{86B68377-8D3E-4E16-92C1-027F0DD7A2DF}" dt="2022-03-21T16:46:37.330" v="2651"/>
        <pc:sldMkLst>
          <pc:docMk/>
          <pc:sldMk cId="774130739" sldId="309"/>
        </pc:sldMkLst>
        <pc:picChg chg="mod">
          <ac:chgData name="Goh Kheng Xi, Jevan" userId="38b6b64c-cecc-4b78-9228-4ca68902885d" providerId="ADAL" clId="{86B68377-8D3E-4E16-92C1-027F0DD7A2DF}" dt="2022-03-21T16:46:37.330" v="2651"/>
          <ac:picMkLst>
            <pc:docMk/>
            <pc:sldMk cId="774130739" sldId="309"/>
            <ac:picMk id="2" creationId="{4C8B3B82-2266-E319-C4EE-FB2FDA3042C3}"/>
          </ac:picMkLst>
        </pc:picChg>
      </pc:sldChg>
      <pc:sldChg chg="modSp del mod">
        <pc:chgData name="Goh Kheng Xi, Jevan" userId="38b6b64c-cecc-4b78-9228-4ca68902885d" providerId="ADAL" clId="{86B68377-8D3E-4E16-92C1-027F0DD7A2DF}" dt="2022-03-21T16:06:23.225" v="1599" actId="47"/>
        <pc:sldMkLst>
          <pc:docMk/>
          <pc:sldMk cId="94842994" sldId="314"/>
        </pc:sldMkLst>
        <pc:spChg chg="mod">
          <ac:chgData name="Goh Kheng Xi, Jevan" userId="38b6b64c-cecc-4b78-9228-4ca68902885d" providerId="ADAL" clId="{86B68377-8D3E-4E16-92C1-027F0DD7A2DF}" dt="2022-03-21T16:02:18.640" v="1590" actId="14861"/>
          <ac:spMkLst>
            <pc:docMk/>
            <pc:sldMk cId="94842994" sldId="314"/>
            <ac:spMk id="508" creationId="{00000000-0000-0000-0000-000000000000}"/>
          </ac:spMkLst>
        </pc:spChg>
        <pc:picChg chg="mod">
          <ac:chgData name="Goh Kheng Xi, Jevan" userId="38b6b64c-cecc-4b78-9228-4ca68902885d" providerId="ADAL" clId="{86B68377-8D3E-4E16-92C1-027F0DD7A2DF}" dt="2022-03-21T16:04:44.794" v="1598" actId="1036"/>
          <ac:picMkLst>
            <pc:docMk/>
            <pc:sldMk cId="94842994" sldId="314"/>
            <ac:picMk id="1026" creationId="{06866E13-D0D9-473A-A813-D885C2556027}"/>
          </ac:picMkLst>
        </pc:picChg>
      </pc:sldChg>
      <pc:sldChg chg="add del">
        <pc:chgData name="Goh Kheng Xi, Jevan" userId="38b6b64c-cecc-4b78-9228-4ca68902885d" providerId="ADAL" clId="{86B68377-8D3E-4E16-92C1-027F0DD7A2DF}" dt="2022-03-21T15:08:04.958" v="662" actId="47"/>
        <pc:sldMkLst>
          <pc:docMk/>
          <pc:sldMk cId="3196382518" sldId="314"/>
        </pc:sldMkLst>
      </pc:sldChg>
      <pc:sldChg chg="add del">
        <pc:chgData name="Goh Kheng Xi, Jevan" userId="38b6b64c-cecc-4b78-9228-4ca68902885d" providerId="ADAL" clId="{86B68377-8D3E-4E16-92C1-027F0DD7A2DF}" dt="2022-03-21T15:05:15.106" v="661" actId="47"/>
        <pc:sldMkLst>
          <pc:docMk/>
          <pc:sldMk cId="3134238296" sldId="315"/>
        </pc:sldMkLst>
      </pc:sldChg>
      <pc:sldChg chg="addSp delSp modSp mod">
        <pc:chgData name="Goh Kheng Xi, Jevan" userId="38b6b64c-cecc-4b78-9228-4ca68902885d" providerId="ADAL" clId="{86B68377-8D3E-4E16-92C1-027F0DD7A2DF}" dt="2022-03-21T16:31:25.240" v="2114"/>
        <pc:sldMkLst>
          <pc:docMk/>
          <pc:sldMk cId="3771848989" sldId="315"/>
        </pc:sldMkLst>
        <pc:spChg chg="add del mod">
          <ac:chgData name="Goh Kheng Xi, Jevan" userId="38b6b64c-cecc-4b78-9228-4ca68902885d" providerId="ADAL" clId="{86B68377-8D3E-4E16-92C1-027F0DD7A2DF}" dt="2022-03-21T16:24:23.910" v="2055" actId="478"/>
          <ac:spMkLst>
            <pc:docMk/>
            <pc:sldMk cId="3771848989" sldId="315"/>
            <ac:spMk id="9" creationId="{8E8E8790-8B1A-4039-8593-0A144BF4C93C}"/>
          </ac:spMkLst>
        </pc:spChg>
        <pc:spChg chg="del">
          <ac:chgData name="Goh Kheng Xi, Jevan" userId="38b6b64c-cecc-4b78-9228-4ca68902885d" providerId="ADAL" clId="{86B68377-8D3E-4E16-92C1-027F0DD7A2DF}" dt="2022-03-21T16:24:22.160" v="2054" actId="478"/>
          <ac:spMkLst>
            <pc:docMk/>
            <pc:sldMk cId="3771848989" sldId="315"/>
            <ac:spMk id="508" creationId="{00000000-0000-0000-0000-000000000000}"/>
          </ac:spMkLst>
        </pc:spChg>
        <pc:picChg chg="add del mod">
          <ac:chgData name="Goh Kheng Xi, Jevan" userId="38b6b64c-cecc-4b78-9228-4ca68902885d" providerId="ADAL" clId="{86B68377-8D3E-4E16-92C1-027F0DD7A2DF}" dt="2022-03-21T16:10:15.406" v="1604" actId="478"/>
          <ac:picMkLst>
            <pc:docMk/>
            <pc:sldMk cId="3771848989" sldId="315"/>
            <ac:picMk id="3" creationId="{8DEC967C-C64C-4777-BD5B-4C06BFCA3BE8}"/>
          </ac:picMkLst>
        </pc:picChg>
        <pc:picChg chg="add del mod">
          <ac:chgData name="Goh Kheng Xi, Jevan" userId="38b6b64c-cecc-4b78-9228-4ca68902885d" providerId="ADAL" clId="{86B68377-8D3E-4E16-92C1-027F0DD7A2DF}" dt="2022-03-21T16:11:17.892" v="1611" actId="478"/>
          <ac:picMkLst>
            <pc:docMk/>
            <pc:sldMk cId="3771848989" sldId="315"/>
            <ac:picMk id="5" creationId="{7E4A7EA3-35A0-404A-8B17-82F279FF4C44}"/>
          </ac:picMkLst>
        </pc:picChg>
        <pc:picChg chg="add mod modCrop">
          <ac:chgData name="Goh Kheng Xi, Jevan" userId="38b6b64c-cecc-4b78-9228-4ca68902885d" providerId="ADAL" clId="{86B68377-8D3E-4E16-92C1-027F0DD7A2DF}" dt="2022-03-21T16:31:25.240" v="2114"/>
          <ac:picMkLst>
            <pc:docMk/>
            <pc:sldMk cId="3771848989" sldId="315"/>
            <ac:picMk id="7" creationId="{5BF51039-EEB6-46B4-AEA7-97C2E961D55B}"/>
          </ac:picMkLst>
        </pc:picChg>
        <pc:picChg chg="del">
          <ac:chgData name="Goh Kheng Xi, Jevan" userId="38b6b64c-cecc-4b78-9228-4ca68902885d" providerId="ADAL" clId="{86B68377-8D3E-4E16-92C1-027F0DD7A2DF}" dt="2022-03-21T16:09:56.792" v="1600" actId="478"/>
          <ac:picMkLst>
            <pc:docMk/>
            <pc:sldMk cId="3771848989" sldId="315"/>
            <ac:picMk id="2050" creationId="{2184F28A-8599-47CE-BCBE-161200B3815F}"/>
          </ac:picMkLst>
        </pc:picChg>
      </pc:sldChg>
      <pc:sldChg chg="addSp delSp modSp mod setBg">
        <pc:chgData name="Goh Kheng Xi, Jevan" userId="38b6b64c-cecc-4b78-9228-4ca68902885d" providerId="ADAL" clId="{86B68377-8D3E-4E16-92C1-027F0DD7A2DF}" dt="2022-03-21T16:24:17.942" v="2053" actId="1076"/>
        <pc:sldMkLst>
          <pc:docMk/>
          <pc:sldMk cId="863787036" sldId="316"/>
        </pc:sldMkLst>
        <pc:spChg chg="add del mod">
          <ac:chgData name="Goh Kheng Xi, Jevan" userId="38b6b64c-cecc-4b78-9228-4ca68902885d" providerId="ADAL" clId="{86B68377-8D3E-4E16-92C1-027F0DD7A2DF}" dt="2022-03-21T16:24:11.851" v="2050" actId="478"/>
          <ac:spMkLst>
            <pc:docMk/>
            <pc:sldMk cId="863787036" sldId="316"/>
            <ac:spMk id="9" creationId="{4F4EB59D-0F76-42B0-BB39-59E4D431A72B}"/>
          </ac:spMkLst>
        </pc:spChg>
        <pc:spChg chg="del">
          <ac:chgData name="Goh Kheng Xi, Jevan" userId="38b6b64c-cecc-4b78-9228-4ca68902885d" providerId="ADAL" clId="{86B68377-8D3E-4E16-92C1-027F0DD7A2DF}" dt="2022-03-21T16:24:09.950" v="2049" actId="478"/>
          <ac:spMkLst>
            <pc:docMk/>
            <pc:sldMk cId="863787036" sldId="316"/>
            <ac:spMk id="508" creationId="{00000000-0000-0000-0000-000000000000}"/>
          </ac:spMkLst>
        </pc:spChg>
        <pc:picChg chg="add del mod">
          <ac:chgData name="Goh Kheng Xi, Jevan" userId="38b6b64c-cecc-4b78-9228-4ca68902885d" providerId="ADAL" clId="{86B68377-8D3E-4E16-92C1-027F0DD7A2DF}" dt="2022-03-21T16:18:14.010" v="1624" actId="931"/>
          <ac:picMkLst>
            <pc:docMk/>
            <pc:sldMk cId="863787036" sldId="316"/>
            <ac:picMk id="3" creationId="{9A57738A-9271-4331-AF9E-5AA629A6469A}"/>
          </ac:picMkLst>
        </pc:picChg>
        <pc:picChg chg="add del mod">
          <ac:chgData name="Goh Kheng Xi, Jevan" userId="38b6b64c-cecc-4b78-9228-4ca68902885d" providerId="ADAL" clId="{86B68377-8D3E-4E16-92C1-027F0DD7A2DF}" dt="2022-03-21T16:19:54.948" v="1635" actId="478"/>
          <ac:picMkLst>
            <pc:docMk/>
            <pc:sldMk cId="863787036" sldId="316"/>
            <ac:picMk id="5" creationId="{20BDC2D5-0832-4A38-BD00-978460C1B0AC}"/>
          </ac:picMkLst>
        </pc:picChg>
        <pc:picChg chg="add mod">
          <ac:chgData name="Goh Kheng Xi, Jevan" userId="38b6b64c-cecc-4b78-9228-4ca68902885d" providerId="ADAL" clId="{86B68377-8D3E-4E16-92C1-027F0DD7A2DF}" dt="2022-03-21T16:24:17.942" v="2053" actId="1076"/>
          <ac:picMkLst>
            <pc:docMk/>
            <pc:sldMk cId="863787036" sldId="316"/>
            <ac:picMk id="7" creationId="{F6C6A410-9CC8-4125-8737-384761DEFC1C}"/>
          </ac:picMkLst>
        </pc:picChg>
        <pc:picChg chg="del">
          <ac:chgData name="Goh Kheng Xi, Jevan" userId="38b6b64c-cecc-4b78-9228-4ca68902885d" providerId="ADAL" clId="{86B68377-8D3E-4E16-92C1-027F0DD7A2DF}" dt="2022-03-21T16:18:03.152" v="1619" actId="478"/>
          <ac:picMkLst>
            <pc:docMk/>
            <pc:sldMk cId="863787036" sldId="316"/>
            <ac:picMk id="3074" creationId="{84E94DED-5A11-4E66-9ADF-B360FD748DF6}"/>
          </ac:picMkLst>
        </pc:picChg>
      </pc:sldChg>
      <pc:sldChg chg="addSp delSp modSp mod">
        <pc:chgData name="Goh Kheng Xi, Jevan" userId="38b6b64c-cecc-4b78-9228-4ca68902885d" providerId="ADAL" clId="{86B68377-8D3E-4E16-92C1-027F0DD7A2DF}" dt="2022-03-21T16:37:26.620" v="2482"/>
        <pc:sldMkLst>
          <pc:docMk/>
          <pc:sldMk cId="3287242901" sldId="317"/>
        </pc:sldMkLst>
        <pc:spChg chg="add del mod">
          <ac:chgData name="Goh Kheng Xi, Jevan" userId="38b6b64c-cecc-4b78-9228-4ca68902885d" providerId="ADAL" clId="{86B68377-8D3E-4E16-92C1-027F0DD7A2DF}" dt="2022-03-21T16:36:58.446" v="2359" actId="478"/>
          <ac:spMkLst>
            <pc:docMk/>
            <pc:sldMk cId="3287242901" sldId="317"/>
            <ac:spMk id="5" creationId="{677F5A2F-FF49-4D97-817A-CD5B0A9E6C76}"/>
          </ac:spMkLst>
        </pc:spChg>
        <pc:spChg chg="del">
          <ac:chgData name="Goh Kheng Xi, Jevan" userId="38b6b64c-cecc-4b78-9228-4ca68902885d" providerId="ADAL" clId="{86B68377-8D3E-4E16-92C1-027F0DD7A2DF}" dt="2022-03-21T16:36:52.644" v="2357" actId="478"/>
          <ac:spMkLst>
            <pc:docMk/>
            <pc:sldMk cId="3287242901" sldId="317"/>
            <ac:spMk id="508" creationId="{00000000-0000-0000-0000-000000000000}"/>
          </ac:spMkLst>
        </pc:spChg>
        <pc:picChg chg="add mod modCrop">
          <ac:chgData name="Goh Kheng Xi, Jevan" userId="38b6b64c-cecc-4b78-9228-4ca68902885d" providerId="ADAL" clId="{86B68377-8D3E-4E16-92C1-027F0DD7A2DF}" dt="2022-03-21T16:37:26.620" v="2482"/>
          <ac:picMkLst>
            <pc:docMk/>
            <pc:sldMk cId="3287242901" sldId="317"/>
            <ac:picMk id="3" creationId="{4C8EAEE7-6C32-4B3B-B760-5ACA06787455}"/>
          </ac:picMkLst>
        </pc:picChg>
        <pc:picChg chg="del mod">
          <ac:chgData name="Goh Kheng Xi, Jevan" userId="38b6b64c-cecc-4b78-9228-4ca68902885d" providerId="ADAL" clId="{86B68377-8D3E-4E16-92C1-027F0DD7A2DF}" dt="2022-03-21T16:32:39.829" v="2115" actId="478"/>
          <ac:picMkLst>
            <pc:docMk/>
            <pc:sldMk cId="3287242901" sldId="317"/>
            <ac:picMk id="4098" creationId="{EE9C2FB3-9B67-4633-84B7-11C4C8BE7236}"/>
          </ac:picMkLst>
        </pc:picChg>
      </pc:sldChg>
      <pc:sldChg chg="addSp delSp modSp mod">
        <pc:chgData name="Goh Kheng Xi, Jevan" userId="38b6b64c-cecc-4b78-9228-4ca68902885d" providerId="ADAL" clId="{86B68377-8D3E-4E16-92C1-027F0DD7A2DF}" dt="2022-03-21T16:37:53.074" v="2512" actId="478"/>
        <pc:sldMkLst>
          <pc:docMk/>
          <pc:sldMk cId="1026154497" sldId="318"/>
        </pc:sldMkLst>
        <pc:spChg chg="add del mod">
          <ac:chgData name="Goh Kheng Xi, Jevan" userId="38b6b64c-cecc-4b78-9228-4ca68902885d" providerId="ADAL" clId="{86B68377-8D3E-4E16-92C1-027F0DD7A2DF}" dt="2022-03-21T16:37:53.074" v="2512" actId="478"/>
          <ac:spMkLst>
            <pc:docMk/>
            <pc:sldMk cId="1026154497" sldId="318"/>
            <ac:spMk id="5" creationId="{1C0D27C2-1C34-4DB5-A4B5-630FDB94600F}"/>
          </ac:spMkLst>
        </pc:spChg>
        <pc:spChg chg="del">
          <ac:chgData name="Goh Kheng Xi, Jevan" userId="38b6b64c-cecc-4b78-9228-4ca68902885d" providerId="ADAL" clId="{86B68377-8D3E-4E16-92C1-027F0DD7A2DF}" dt="2022-03-21T16:36:54.976" v="2358" actId="478"/>
          <ac:spMkLst>
            <pc:docMk/>
            <pc:sldMk cId="1026154497" sldId="318"/>
            <ac:spMk id="508" creationId="{00000000-0000-0000-0000-000000000000}"/>
          </ac:spMkLst>
        </pc:spChg>
        <pc:picChg chg="add mod">
          <ac:chgData name="Goh Kheng Xi, Jevan" userId="38b6b64c-cecc-4b78-9228-4ca68902885d" providerId="ADAL" clId="{86B68377-8D3E-4E16-92C1-027F0DD7A2DF}" dt="2022-03-21T16:37:45.053" v="2511"/>
          <ac:picMkLst>
            <pc:docMk/>
            <pc:sldMk cId="1026154497" sldId="318"/>
            <ac:picMk id="3" creationId="{98FF8B8F-2DFC-452F-A5D7-62AE94F75EAE}"/>
          </ac:picMkLst>
        </pc:picChg>
        <pc:picChg chg="del">
          <ac:chgData name="Goh Kheng Xi, Jevan" userId="38b6b64c-cecc-4b78-9228-4ca68902885d" providerId="ADAL" clId="{86B68377-8D3E-4E16-92C1-027F0DD7A2DF}" dt="2022-03-21T16:34:47.315" v="2130" actId="478"/>
          <ac:picMkLst>
            <pc:docMk/>
            <pc:sldMk cId="1026154497" sldId="318"/>
            <ac:picMk id="5122" creationId="{D2E4C3F2-56DB-41A3-8792-B5F1679C8BFC}"/>
          </ac:picMkLst>
        </pc:picChg>
      </pc:sldChg>
      <pc:sldChg chg="addSp delSp modSp new mod modAnim">
        <pc:chgData name="Goh Kheng Xi, Jevan" userId="38b6b64c-cecc-4b78-9228-4ca68902885d" providerId="ADAL" clId="{86B68377-8D3E-4E16-92C1-027F0DD7A2DF}" dt="2022-04-05T15:14:37.068" v="4739"/>
        <pc:sldMkLst>
          <pc:docMk/>
          <pc:sldMk cId="3081828202" sldId="319"/>
        </pc:sldMkLst>
        <pc:spChg chg="del">
          <ac:chgData name="Goh Kheng Xi, Jevan" userId="38b6b64c-cecc-4b78-9228-4ca68902885d" providerId="ADAL" clId="{86B68377-8D3E-4E16-92C1-027F0DD7A2DF}" dt="2022-03-21T16:26:36.423" v="2072" actId="478"/>
          <ac:spMkLst>
            <pc:docMk/>
            <pc:sldMk cId="3081828202" sldId="319"/>
            <ac:spMk id="2" creationId="{FA8545A9-7B71-4C29-A511-B6C009B8AE21}"/>
          </ac:spMkLst>
        </pc:spChg>
        <pc:picChg chg="add mod">
          <ac:chgData name="Goh Kheng Xi, Jevan" userId="38b6b64c-cecc-4b78-9228-4ca68902885d" providerId="ADAL" clId="{86B68377-8D3E-4E16-92C1-027F0DD7A2DF}" dt="2022-03-21T16:26:43.603" v="2075" actId="14100"/>
          <ac:picMkLst>
            <pc:docMk/>
            <pc:sldMk cId="3081828202" sldId="319"/>
            <ac:picMk id="3" creationId="{938AA56E-5353-47CA-A790-4FD1836FCABB}"/>
          </ac:picMkLst>
        </pc:picChg>
      </pc:sldChg>
      <pc:sldChg chg="mod modShow">
        <pc:chgData name="Goh Kheng Xi, Jevan" userId="38b6b64c-cecc-4b78-9228-4ca68902885d" providerId="ADAL" clId="{86B68377-8D3E-4E16-92C1-027F0DD7A2DF}" dt="2022-04-05T14:09:37.757" v="4642" actId="729"/>
        <pc:sldMkLst>
          <pc:docMk/>
          <pc:sldMk cId="970792803" sldId="324"/>
        </pc:sldMkLst>
      </pc:sldChg>
      <pc:sldChg chg="del">
        <pc:chgData name="Goh Kheng Xi, Jevan" userId="38b6b64c-cecc-4b78-9228-4ca68902885d" providerId="ADAL" clId="{86B68377-8D3E-4E16-92C1-027F0DD7A2DF}" dt="2022-04-01T13:01:50.653" v="3753" actId="47"/>
        <pc:sldMkLst>
          <pc:docMk/>
          <pc:sldMk cId="3444410532" sldId="330"/>
        </pc:sldMkLst>
      </pc:sldChg>
      <pc:sldChg chg="del">
        <pc:chgData name="Goh Kheng Xi, Jevan" userId="38b6b64c-cecc-4b78-9228-4ca68902885d" providerId="ADAL" clId="{86B68377-8D3E-4E16-92C1-027F0DD7A2DF}" dt="2022-04-01T12:51:54.782" v="3030" actId="47"/>
        <pc:sldMkLst>
          <pc:docMk/>
          <pc:sldMk cId="526354987" sldId="331"/>
        </pc:sldMkLst>
      </pc:sldChg>
      <pc:sldChg chg="addSp modSp del mod">
        <pc:chgData name="Goh Kheng Xi, Jevan" userId="38b6b64c-cecc-4b78-9228-4ca68902885d" providerId="ADAL" clId="{86B68377-8D3E-4E16-92C1-027F0DD7A2DF}" dt="2022-04-01T13:01:39.547" v="3752" actId="47"/>
        <pc:sldMkLst>
          <pc:docMk/>
          <pc:sldMk cId="1422640353" sldId="333"/>
        </pc:sldMkLst>
        <pc:spChg chg="mod">
          <ac:chgData name="Goh Kheng Xi, Jevan" userId="38b6b64c-cecc-4b78-9228-4ca68902885d" providerId="ADAL" clId="{86B68377-8D3E-4E16-92C1-027F0DD7A2DF}" dt="2022-04-01T12:49:02.098" v="2968" actId="20577"/>
          <ac:spMkLst>
            <pc:docMk/>
            <pc:sldMk cId="1422640353" sldId="333"/>
            <ac:spMk id="807" creationId="{00000000-0000-0000-0000-000000000000}"/>
          </ac:spMkLst>
        </pc:spChg>
        <pc:spChg chg="mod">
          <ac:chgData name="Goh Kheng Xi, Jevan" userId="38b6b64c-cecc-4b78-9228-4ca68902885d" providerId="ADAL" clId="{86B68377-8D3E-4E16-92C1-027F0DD7A2DF}" dt="2022-04-01T12:50:08.222" v="3009" actId="20577"/>
          <ac:spMkLst>
            <pc:docMk/>
            <pc:sldMk cId="1422640353" sldId="333"/>
            <ac:spMk id="810" creationId="{00000000-0000-0000-0000-000000000000}"/>
          </ac:spMkLst>
        </pc:spChg>
        <pc:picChg chg="add mod">
          <ac:chgData name="Goh Kheng Xi, Jevan" userId="38b6b64c-cecc-4b78-9228-4ca68902885d" providerId="ADAL" clId="{86B68377-8D3E-4E16-92C1-027F0DD7A2DF}" dt="2022-04-01T12:50:31.584" v="3029" actId="1036"/>
          <ac:picMkLst>
            <pc:docMk/>
            <pc:sldMk cId="1422640353" sldId="333"/>
            <ac:picMk id="2050" creationId="{53DA07B8-71BA-4D71-831C-D1B13C33BB5F}"/>
          </ac:picMkLst>
        </pc:picChg>
      </pc:sldChg>
      <pc:sldChg chg="addSp delSp modSp add mod ord">
        <pc:chgData name="Goh Kheng Xi, Jevan" userId="38b6b64c-cecc-4b78-9228-4ca68902885d" providerId="ADAL" clId="{86B68377-8D3E-4E16-92C1-027F0DD7A2DF}" dt="2022-04-01T12:50:04.105" v="3007"/>
        <pc:sldMkLst>
          <pc:docMk/>
          <pc:sldMk cId="1659712467" sldId="336"/>
        </pc:sldMkLst>
        <pc:picChg chg="del">
          <ac:chgData name="Goh Kheng Xi, Jevan" userId="38b6b64c-cecc-4b78-9228-4ca68902885d" providerId="ADAL" clId="{86B68377-8D3E-4E16-92C1-027F0DD7A2DF}" dt="2022-04-01T12:45:15.621" v="2655" actId="478"/>
          <ac:picMkLst>
            <pc:docMk/>
            <pc:sldMk cId="1659712467" sldId="336"/>
            <ac:picMk id="3" creationId="{38B34BDF-9830-F34B-BA40-00E5C6F9BC50}"/>
          </ac:picMkLst>
        </pc:picChg>
        <pc:picChg chg="add mod">
          <ac:chgData name="Goh Kheng Xi, Jevan" userId="38b6b64c-cecc-4b78-9228-4ca68902885d" providerId="ADAL" clId="{86B68377-8D3E-4E16-92C1-027F0DD7A2DF}" dt="2022-04-01T12:50:03.829" v="3006" actId="14100"/>
          <ac:picMkLst>
            <pc:docMk/>
            <pc:sldMk cId="1659712467" sldId="336"/>
            <ac:picMk id="1026" creationId="{D2064295-AECC-42F5-BB78-0DF94E5596D5}"/>
          </ac:picMkLst>
        </pc:picChg>
        <pc:picChg chg="add del mod">
          <ac:chgData name="Goh Kheng Xi, Jevan" userId="38b6b64c-cecc-4b78-9228-4ca68902885d" providerId="ADAL" clId="{86B68377-8D3E-4E16-92C1-027F0DD7A2DF}" dt="2022-04-01T12:50:04.105" v="3007"/>
          <ac:picMkLst>
            <pc:docMk/>
            <pc:sldMk cId="1659712467" sldId="336"/>
            <ac:picMk id="1028" creationId="{BFDF6CC8-B579-44B1-B344-0E819C1BFDB7}"/>
          </ac:picMkLst>
        </pc:picChg>
      </pc:sldChg>
      <pc:sldChg chg="addSp modSp add mod ord">
        <pc:chgData name="Goh Kheng Xi, Jevan" userId="38b6b64c-cecc-4b78-9228-4ca68902885d" providerId="ADAL" clId="{86B68377-8D3E-4E16-92C1-027F0DD7A2DF}" dt="2022-04-02T10:18:24.438" v="4632" actId="1076"/>
        <pc:sldMkLst>
          <pc:docMk/>
          <pc:sldMk cId="4292271583" sldId="337"/>
        </pc:sldMkLst>
        <pc:spChg chg="mod">
          <ac:chgData name="Goh Kheng Xi, Jevan" userId="38b6b64c-cecc-4b78-9228-4ca68902885d" providerId="ADAL" clId="{86B68377-8D3E-4E16-92C1-027F0DD7A2DF}" dt="2022-04-01T12:53:51.110" v="3078" actId="20577"/>
          <ac:spMkLst>
            <pc:docMk/>
            <pc:sldMk cId="4292271583" sldId="337"/>
            <ac:spMk id="806" creationId="{00000000-0000-0000-0000-000000000000}"/>
          </ac:spMkLst>
        </pc:spChg>
        <pc:spChg chg="mod">
          <ac:chgData name="Goh Kheng Xi, Jevan" userId="38b6b64c-cecc-4b78-9228-4ca68902885d" providerId="ADAL" clId="{86B68377-8D3E-4E16-92C1-027F0DD7A2DF}" dt="2022-04-01T12:56:41.214" v="3439" actId="20577"/>
          <ac:spMkLst>
            <pc:docMk/>
            <pc:sldMk cId="4292271583" sldId="337"/>
            <ac:spMk id="807" creationId="{00000000-0000-0000-0000-000000000000}"/>
          </ac:spMkLst>
        </pc:spChg>
        <pc:spChg chg="mod">
          <ac:chgData name="Goh Kheng Xi, Jevan" userId="38b6b64c-cecc-4b78-9228-4ca68902885d" providerId="ADAL" clId="{86B68377-8D3E-4E16-92C1-027F0DD7A2DF}" dt="2022-04-01T12:53:57.323" v="3079"/>
          <ac:spMkLst>
            <pc:docMk/>
            <pc:sldMk cId="4292271583" sldId="337"/>
            <ac:spMk id="810" creationId="{00000000-0000-0000-0000-000000000000}"/>
          </ac:spMkLst>
        </pc:spChg>
        <pc:spChg chg="mod">
          <ac:chgData name="Goh Kheng Xi, Jevan" userId="38b6b64c-cecc-4b78-9228-4ca68902885d" providerId="ADAL" clId="{86B68377-8D3E-4E16-92C1-027F0DD7A2DF}" dt="2022-04-01T12:59:46.406" v="3595" actId="20577"/>
          <ac:spMkLst>
            <pc:docMk/>
            <pc:sldMk cId="4292271583" sldId="337"/>
            <ac:spMk id="812" creationId="{00000000-0000-0000-0000-000000000000}"/>
          </ac:spMkLst>
        </pc:spChg>
        <pc:spChg chg="mod">
          <ac:chgData name="Goh Kheng Xi, Jevan" userId="38b6b64c-cecc-4b78-9228-4ca68902885d" providerId="ADAL" clId="{86B68377-8D3E-4E16-92C1-027F0DD7A2DF}" dt="2022-04-01T12:55:30.282" v="3360" actId="20577"/>
          <ac:spMkLst>
            <pc:docMk/>
            <pc:sldMk cId="4292271583" sldId="337"/>
            <ac:spMk id="815" creationId="{00000000-0000-0000-0000-000000000000}"/>
          </ac:spMkLst>
        </pc:spChg>
        <pc:spChg chg="mod">
          <ac:chgData name="Goh Kheng Xi, Jevan" userId="38b6b64c-cecc-4b78-9228-4ca68902885d" providerId="ADAL" clId="{86B68377-8D3E-4E16-92C1-027F0DD7A2DF}" dt="2022-04-02T10:18:24.438" v="4632" actId="1076"/>
          <ac:spMkLst>
            <pc:docMk/>
            <pc:sldMk cId="4292271583" sldId="337"/>
            <ac:spMk id="817" creationId="{00000000-0000-0000-0000-000000000000}"/>
          </ac:spMkLst>
        </pc:spChg>
        <pc:picChg chg="add mod">
          <ac:chgData name="Goh Kheng Xi, Jevan" userId="38b6b64c-cecc-4b78-9228-4ca68902885d" providerId="ADAL" clId="{86B68377-8D3E-4E16-92C1-027F0DD7A2DF}" dt="2022-04-01T13:01:36.768" v="3751" actId="14100"/>
          <ac:picMkLst>
            <pc:docMk/>
            <pc:sldMk cId="4292271583" sldId="337"/>
            <ac:picMk id="24" creationId="{880293BF-33AA-45E1-925D-9466496AFB4D}"/>
          </ac:picMkLst>
        </pc:picChg>
      </pc:sldChg>
      <pc:sldChg chg="addSp delSp modSp mod ord">
        <pc:chgData name="Goh Kheng Xi, Jevan" userId="38b6b64c-cecc-4b78-9228-4ca68902885d" providerId="ADAL" clId="{86B68377-8D3E-4E16-92C1-027F0DD7A2DF}" dt="2022-04-05T14:30:53.546" v="4720" actId="1076"/>
        <pc:sldMkLst>
          <pc:docMk/>
          <pc:sldMk cId="3579079349" sldId="338"/>
        </pc:sldMkLst>
        <pc:spChg chg="add mod">
          <ac:chgData name="Goh Kheng Xi, Jevan" userId="38b6b64c-cecc-4b78-9228-4ca68902885d" providerId="ADAL" clId="{86B68377-8D3E-4E16-92C1-027F0DD7A2DF}" dt="2022-04-05T14:30:53.546" v="4720" actId="1076"/>
          <ac:spMkLst>
            <pc:docMk/>
            <pc:sldMk cId="3579079349" sldId="338"/>
            <ac:spMk id="10" creationId="{007428C6-F2C1-4B9F-AF07-BB7E10EAB0C0}"/>
          </ac:spMkLst>
        </pc:spChg>
        <pc:picChg chg="add del mod">
          <ac:chgData name="Goh Kheng Xi, Jevan" userId="38b6b64c-cecc-4b78-9228-4ca68902885d" providerId="ADAL" clId="{86B68377-8D3E-4E16-92C1-027F0DD7A2DF}" dt="2022-04-02T09:27:38.602" v="3913" actId="478"/>
          <ac:picMkLst>
            <pc:docMk/>
            <pc:sldMk cId="3579079349" sldId="338"/>
            <ac:picMk id="4" creationId="{D53D6697-7E43-4AC2-B242-EC1FD65D0303}"/>
          </ac:picMkLst>
        </pc:picChg>
        <pc:picChg chg="add mod">
          <ac:chgData name="Goh Kheng Xi, Jevan" userId="38b6b64c-cecc-4b78-9228-4ca68902885d" providerId="ADAL" clId="{86B68377-8D3E-4E16-92C1-027F0DD7A2DF}" dt="2022-04-05T14:29:26.651" v="4712" actId="14100"/>
          <ac:picMkLst>
            <pc:docMk/>
            <pc:sldMk cId="3579079349" sldId="338"/>
            <ac:picMk id="6" creationId="{6B5F54A1-66F3-4914-855F-A64629F37E0C}"/>
          </ac:picMkLst>
        </pc:picChg>
        <pc:cxnChg chg="add mod">
          <ac:chgData name="Goh Kheng Xi, Jevan" userId="38b6b64c-cecc-4b78-9228-4ca68902885d" providerId="ADAL" clId="{86B68377-8D3E-4E16-92C1-027F0DD7A2DF}" dt="2022-04-05T14:29:26.651" v="4712" actId="14100"/>
          <ac:cxnSpMkLst>
            <pc:docMk/>
            <pc:sldMk cId="3579079349" sldId="338"/>
            <ac:cxnSpMk id="4" creationId="{978BD171-30A7-4653-8482-463F728A3728}"/>
          </ac:cxnSpMkLst>
        </pc:cxnChg>
      </pc:sldChg>
      <pc:sldChg chg="addSp delSp modSp mod modAnim">
        <pc:chgData name="Goh Kheng Xi, Jevan" userId="38b6b64c-cecc-4b78-9228-4ca68902885d" providerId="ADAL" clId="{86B68377-8D3E-4E16-92C1-027F0DD7A2DF}" dt="2022-04-05T15:45:36.408" v="5077"/>
        <pc:sldMkLst>
          <pc:docMk/>
          <pc:sldMk cId="1652786783" sldId="339"/>
        </pc:sldMkLst>
        <pc:spChg chg="mod">
          <ac:chgData name="Goh Kheng Xi, Jevan" userId="38b6b64c-cecc-4b78-9228-4ca68902885d" providerId="ADAL" clId="{86B68377-8D3E-4E16-92C1-027F0DD7A2DF}" dt="2022-04-02T09:58:14.151" v="4226" actId="20577"/>
          <ac:spMkLst>
            <pc:docMk/>
            <pc:sldMk cId="1652786783" sldId="339"/>
            <ac:spMk id="9" creationId="{1A5D6712-7483-44EB-9354-9C80398A4DCB}"/>
          </ac:spMkLst>
        </pc:spChg>
        <pc:graphicFrameChg chg="add mod modGraphic">
          <ac:chgData name="Goh Kheng Xi, Jevan" userId="38b6b64c-cecc-4b78-9228-4ca68902885d" providerId="ADAL" clId="{86B68377-8D3E-4E16-92C1-027F0DD7A2DF}" dt="2022-04-02T10:10:57.671" v="4566" actId="20577"/>
          <ac:graphicFrameMkLst>
            <pc:docMk/>
            <pc:sldMk cId="1652786783" sldId="339"/>
            <ac:graphicFrameMk id="2" creationId="{08BD4303-FEC9-4C30-83F6-B591B4594576}"/>
          </ac:graphicFrameMkLst>
        </pc:graphicFrameChg>
        <pc:graphicFrameChg chg="add mod">
          <ac:chgData name="Goh Kheng Xi, Jevan" userId="38b6b64c-cecc-4b78-9228-4ca68902885d" providerId="ADAL" clId="{86B68377-8D3E-4E16-92C1-027F0DD7A2DF}" dt="2022-04-02T09:12:53.934" v="3793" actId="1076"/>
          <ac:graphicFrameMkLst>
            <pc:docMk/>
            <pc:sldMk cId="1652786783" sldId="339"/>
            <ac:graphicFrameMk id="2" creationId="{3B3D8691-3B2D-4AEA-A9DB-BBDF992DD83D}"/>
          </ac:graphicFrameMkLst>
        </pc:graphicFrameChg>
        <pc:graphicFrameChg chg="mod">
          <ac:chgData name="Goh Kheng Xi, Jevan" userId="38b6b64c-cecc-4b78-9228-4ca68902885d" providerId="ADAL" clId="{86B68377-8D3E-4E16-92C1-027F0DD7A2DF}" dt="2022-04-02T10:22:56.209" v="4641"/>
          <ac:graphicFrameMkLst>
            <pc:docMk/>
            <pc:sldMk cId="1652786783" sldId="339"/>
            <ac:graphicFrameMk id="8" creationId="{84316D31-2094-4166-BB17-8E84B5FF92EA}"/>
          </ac:graphicFrameMkLst>
        </pc:graphicFrameChg>
        <pc:picChg chg="add del">
          <ac:chgData name="Goh Kheng Xi, Jevan" userId="38b6b64c-cecc-4b78-9228-4ca68902885d" providerId="ADAL" clId="{86B68377-8D3E-4E16-92C1-027F0DD7A2DF}" dt="2022-04-02T09:43:24.984" v="3921" actId="478"/>
          <ac:picMkLst>
            <pc:docMk/>
            <pc:sldMk cId="1652786783" sldId="339"/>
            <ac:picMk id="5" creationId="{C957506F-C9E9-4AC5-812C-40D737EE2549}"/>
          </ac:picMkLst>
        </pc:picChg>
      </pc:sldChg>
      <pc:sldChg chg="addSp delSp modSp add mod modAnim">
        <pc:chgData name="Goh Kheng Xi, Jevan" userId="38b6b64c-cecc-4b78-9228-4ca68902885d" providerId="ADAL" clId="{86B68377-8D3E-4E16-92C1-027F0DD7A2DF}" dt="2022-04-05T15:45:59.890" v="5081"/>
        <pc:sldMkLst>
          <pc:docMk/>
          <pc:sldMk cId="261634705" sldId="340"/>
        </pc:sldMkLst>
        <pc:spChg chg="add del mod">
          <ac:chgData name="Goh Kheng Xi, Jevan" userId="38b6b64c-cecc-4b78-9228-4ca68902885d" providerId="ADAL" clId="{86B68377-8D3E-4E16-92C1-027F0DD7A2DF}" dt="2022-04-02T10:19:21.097" v="4634" actId="478"/>
          <ac:spMkLst>
            <pc:docMk/>
            <pc:sldMk cId="261634705" sldId="340"/>
            <ac:spMk id="2" creationId="{AEF8C7C5-74A1-4226-9551-12E18F7F2017}"/>
          </ac:spMkLst>
        </pc:spChg>
        <pc:spChg chg="mod">
          <ac:chgData name="Goh Kheng Xi, Jevan" userId="38b6b64c-cecc-4b78-9228-4ca68902885d" providerId="ADAL" clId="{86B68377-8D3E-4E16-92C1-027F0DD7A2DF}" dt="2022-04-05T14:10:25.113" v="4646" actId="1076"/>
          <ac:spMkLst>
            <pc:docMk/>
            <pc:sldMk cId="261634705" sldId="340"/>
            <ac:spMk id="3" creationId="{964DBF64-8939-40CF-8111-C8FF9DADA8EE}"/>
          </ac:spMkLst>
        </pc:spChg>
        <pc:spChg chg="add mod">
          <ac:chgData name="Goh Kheng Xi, Jevan" userId="38b6b64c-cecc-4b78-9228-4ca68902885d" providerId="ADAL" clId="{86B68377-8D3E-4E16-92C1-027F0DD7A2DF}" dt="2022-04-05T14:13:45.752" v="4700" actId="1076"/>
          <ac:spMkLst>
            <pc:docMk/>
            <pc:sldMk cId="261634705" sldId="340"/>
            <ac:spMk id="6" creationId="{6810E406-F964-4065-9403-43C95CD0DBF7}"/>
          </ac:spMkLst>
        </pc:spChg>
        <pc:spChg chg="add mod">
          <ac:chgData name="Goh Kheng Xi, Jevan" userId="38b6b64c-cecc-4b78-9228-4ca68902885d" providerId="ADAL" clId="{86B68377-8D3E-4E16-92C1-027F0DD7A2DF}" dt="2022-04-05T14:14:24.929" v="4708" actId="1076"/>
          <ac:spMkLst>
            <pc:docMk/>
            <pc:sldMk cId="261634705" sldId="340"/>
            <ac:spMk id="8" creationId="{457F322D-3EEF-4327-8FB6-2E5A4F2F92B4}"/>
          </ac:spMkLst>
        </pc:spChg>
        <pc:spChg chg="del">
          <ac:chgData name="Goh Kheng Xi, Jevan" userId="38b6b64c-cecc-4b78-9228-4ca68902885d" providerId="ADAL" clId="{86B68377-8D3E-4E16-92C1-027F0DD7A2DF}" dt="2022-04-02T10:05:33.088" v="4450" actId="478"/>
          <ac:spMkLst>
            <pc:docMk/>
            <pc:sldMk cId="261634705" sldId="340"/>
            <ac:spMk id="8" creationId="{D1CAA6AE-2769-433B-96DF-77B97E81C55F}"/>
          </ac:spMkLst>
        </pc:spChg>
        <pc:spChg chg="mod">
          <ac:chgData name="Goh Kheng Xi, Jevan" userId="38b6b64c-cecc-4b78-9228-4ca68902885d" providerId="ADAL" clId="{86B68377-8D3E-4E16-92C1-027F0DD7A2DF}" dt="2022-04-05T14:13:47.599" v="4701" actId="1076"/>
          <ac:spMkLst>
            <pc:docMk/>
            <pc:sldMk cId="261634705" sldId="340"/>
            <ac:spMk id="9" creationId="{1A5D6712-7483-44EB-9354-9C80398A4DCB}"/>
          </ac:spMkLst>
        </pc:spChg>
        <pc:spChg chg="del mod">
          <ac:chgData name="Goh Kheng Xi, Jevan" userId="38b6b64c-cecc-4b78-9228-4ca68902885d" providerId="ADAL" clId="{86B68377-8D3E-4E16-92C1-027F0DD7A2DF}" dt="2022-04-02T10:11:31.382" v="4584" actId="478"/>
          <ac:spMkLst>
            <pc:docMk/>
            <pc:sldMk cId="261634705" sldId="340"/>
            <ac:spMk id="11" creationId="{AD2A1BFA-0783-4EFF-9D7D-C0E27A1B4845}"/>
          </ac:spMkLst>
        </pc:spChg>
        <pc:graphicFrameChg chg="mod">
          <ac:chgData name="Goh Kheng Xi, Jevan" userId="38b6b64c-cecc-4b78-9228-4ca68902885d" providerId="ADAL" clId="{86B68377-8D3E-4E16-92C1-027F0DD7A2DF}" dt="2022-04-05T14:11:26.880" v="4659" actId="1076"/>
          <ac:graphicFrameMkLst>
            <pc:docMk/>
            <pc:sldMk cId="261634705" sldId="340"/>
            <ac:graphicFrameMk id="7" creationId="{F5E0DE3F-5619-45A3-A915-B20E9934EC51}"/>
          </ac:graphicFrameMkLst>
        </pc:graphicFrameChg>
        <pc:graphicFrameChg chg="mod modGraphic">
          <ac:chgData name="Goh Kheng Xi, Jevan" userId="38b6b64c-cecc-4b78-9228-4ca68902885d" providerId="ADAL" clId="{86B68377-8D3E-4E16-92C1-027F0DD7A2DF}" dt="2022-04-02T10:16:13.500" v="4608" actId="1076"/>
          <ac:graphicFrameMkLst>
            <pc:docMk/>
            <pc:sldMk cId="261634705" sldId="340"/>
            <ac:graphicFrameMk id="10" creationId="{2B9C7D9D-427B-4FD5-AFCE-E4A1D511496D}"/>
          </ac:graphicFrameMkLst>
        </pc:graphicFrameChg>
      </pc:sldChg>
    </pc:docChg>
  </pc:docChgLst>
  <pc:docChgLst>
    <pc:chgData name="Darren Lim Shi-Cong" userId="S::e0407516@u.nus.edu::c5b0aa6f-147e-4ea3-8fc5-38e3e9a0344c" providerId="AD" clId="Web-{99E0E4E0-7928-FCEB-3822-2FF7B8932443}"/>
    <pc:docChg chg="modSld">
      <pc:chgData name="Darren Lim Shi-Cong" userId="S::e0407516@u.nus.edu::c5b0aa6f-147e-4ea3-8fc5-38e3e9a0344c" providerId="AD" clId="Web-{99E0E4E0-7928-FCEB-3822-2FF7B8932443}" dt="2022-03-20T09:18:55.947" v="210"/>
      <pc:docMkLst>
        <pc:docMk/>
      </pc:docMkLst>
      <pc:sldChg chg="delSp modSp">
        <pc:chgData name="Darren Lim Shi-Cong" userId="S::e0407516@u.nus.edu::c5b0aa6f-147e-4ea3-8fc5-38e3e9a0344c" providerId="AD" clId="Web-{99E0E4E0-7928-FCEB-3822-2FF7B8932443}" dt="2022-03-20T09:18:55.947" v="210"/>
        <pc:sldMkLst>
          <pc:docMk/>
          <pc:sldMk cId="774130739" sldId="309"/>
        </pc:sldMkLst>
        <pc:spChg chg="topLvl">
          <ac:chgData name="Darren Lim Shi-Cong" userId="S::e0407516@u.nus.edu::c5b0aa6f-147e-4ea3-8fc5-38e3e9a0344c" providerId="AD" clId="Web-{99E0E4E0-7928-FCEB-3822-2FF7B8932443}" dt="2022-03-20T09:18:24.540" v="196"/>
          <ac:spMkLst>
            <pc:docMk/>
            <pc:sldMk cId="774130739" sldId="309"/>
            <ac:spMk id="704" creationId="{00000000-0000-0000-0000-000000000000}"/>
          </ac:spMkLst>
        </pc:spChg>
        <pc:spChg chg="del topLvl">
          <ac:chgData name="Darren Lim Shi-Cong" userId="S::e0407516@u.nus.edu::c5b0aa6f-147e-4ea3-8fc5-38e3e9a0344c" providerId="AD" clId="Web-{99E0E4E0-7928-FCEB-3822-2FF7B8932443}" dt="2022-03-20T09:18:29.852" v="198"/>
          <ac:spMkLst>
            <pc:docMk/>
            <pc:sldMk cId="774130739" sldId="309"/>
            <ac:spMk id="705" creationId="{00000000-0000-0000-0000-000000000000}"/>
          </ac:spMkLst>
        </pc:spChg>
        <pc:spChg chg="del topLvl">
          <ac:chgData name="Darren Lim Shi-Cong" userId="S::e0407516@u.nus.edu::c5b0aa6f-147e-4ea3-8fc5-38e3e9a0344c" providerId="AD" clId="Web-{99E0E4E0-7928-FCEB-3822-2FF7B8932443}" dt="2022-03-20T09:18:52.353" v="208"/>
          <ac:spMkLst>
            <pc:docMk/>
            <pc:sldMk cId="774130739" sldId="309"/>
            <ac:spMk id="723" creationId="{00000000-0000-0000-0000-000000000000}"/>
          </ac:spMkLst>
        </pc:spChg>
        <pc:spChg chg="topLvl">
          <ac:chgData name="Darren Lim Shi-Cong" userId="S::e0407516@u.nus.edu::c5b0aa6f-147e-4ea3-8fc5-38e3e9a0344c" providerId="AD" clId="Web-{99E0E4E0-7928-FCEB-3822-2FF7B8932443}" dt="2022-03-20T09:18:47.337" v="204"/>
          <ac:spMkLst>
            <pc:docMk/>
            <pc:sldMk cId="774130739" sldId="309"/>
            <ac:spMk id="724" creationId="{00000000-0000-0000-0000-000000000000}"/>
          </ac:spMkLst>
        </pc:spChg>
        <pc:spChg chg="del topLvl">
          <ac:chgData name="Darren Lim Shi-Cong" userId="S::e0407516@u.nus.edu::c5b0aa6f-147e-4ea3-8fc5-38e3e9a0344c" providerId="AD" clId="Web-{99E0E4E0-7928-FCEB-3822-2FF7B8932443}" dt="2022-03-20T09:18:50.603" v="207"/>
          <ac:spMkLst>
            <pc:docMk/>
            <pc:sldMk cId="774130739" sldId="309"/>
            <ac:spMk id="725" creationId="{00000000-0000-0000-0000-000000000000}"/>
          </ac:spMkLst>
        </pc:spChg>
        <pc:spChg chg="del topLvl">
          <ac:chgData name="Darren Lim Shi-Cong" userId="S::e0407516@u.nus.edu::c5b0aa6f-147e-4ea3-8fc5-38e3e9a0344c" providerId="AD" clId="Web-{99E0E4E0-7928-FCEB-3822-2FF7B8932443}" dt="2022-03-20T09:18:50.603" v="205"/>
          <ac:spMkLst>
            <pc:docMk/>
            <pc:sldMk cId="774130739" sldId="309"/>
            <ac:spMk id="728" creationId="{00000000-0000-0000-0000-000000000000}"/>
          </ac:spMkLst>
        </pc:spChg>
        <pc:spChg chg="topLvl">
          <ac:chgData name="Darren Lim Shi-Cong" userId="S::e0407516@u.nus.edu::c5b0aa6f-147e-4ea3-8fc5-38e3e9a0344c" providerId="AD" clId="Web-{99E0E4E0-7928-FCEB-3822-2FF7B8932443}" dt="2022-03-20T09:18:38.837" v="200"/>
          <ac:spMkLst>
            <pc:docMk/>
            <pc:sldMk cId="774130739" sldId="309"/>
            <ac:spMk id="731" creationId="{00000000-0000-0000-0000-000000000000}"/>
          </ac:spMkLst>
        </pc:spChg>
        <pc:spChg chg="del topLvl">
          <ac:chgData name="Darren Lim Shi-Cong" userId="S::e0407516@u.nus.edu::c5b0aa6f-147e-4ea3-8fc5-38e3e9a0344c" providerId="AD" clId="Web-{99E0E4E0-7928-FCEB-3822-2FF7B8932443}" dt="2022-03-20T09:18:43.462" v="203"/>
          <ac:spMkLst>
            <pc:docMk/>
            <pc:sldMk cId="774130739" sldId="309"/>
            <ac:spMk id="732" creationId="{00000000-0000-0000-0000-000000000000}"/>
          </ac:spMkLst>
        </pc:spChg>
        <pc:spChg chg="del topLvl">
          <ac:chgData name="Darren Lim Shi-Cong" userId="S::e0407516@u.nus.edu::c5b0aa6f-147e-4ea3-8fc5-38e3e9a0344c" providerId="AD" clId="Web-{99E0E4E0-7928-FCEB-3822-2FF7B8932443}" dt="2022-03-20T09:18:43.462" v="201"/>
          <ac:spMkLst>
            <pc:docMk/>
            <pc:sldMk cId="774130739" sldId="309"/>
            <ac:spMk id="735" creationId="{00000000-0000-0000-0000-000000000000}"/>
          </ac:spMkLst>
        </pc:spChg>
        <pc:grpChg chg="del mod">
          <ac:chgData name="Darren Lim Shi-Cong" userId="S::e0407516@u.nus.edu::c5b0aa6f-147e-4ea3-8fc5-38e3e9a0344c" providerId="AD" clId="Web-{99E0E4E0-7928-FCEB-3822-2FF7B8932443}" dt="2022-03-20T09:18:38.837" v="200"/>
          <ac:grpSpMkLst>
            <pc:docMk/>
            <pc:sldMk cId="774130739" sldId="309"/>
            <ac:grpSpMk id="2" creationId="{588E3BBC-220B-4F58-87CD-76D4A78D78C3}"/>
          </ac:grpSpMkLst>
        </pc:grpChg>
        <pc:grpChg chg="del">
          <ac:chgData name="Darren Lim Shi-Cong" userId="S::e0407516@u.nus.edu::c5b0aa6f-147e-4ea3-8fc5-38e3e9a0344c" providerId="AD" clId="Web-{99E0E4E0-7928-FCEB-3822-2FF7B8932443}" dt="2022-03-20T09:18:31.634" v="199"/>
          <ac:grpSpMkLst>
            <pc:docMk/>
            <pc:sldMk cId="774130739" sldId="309"/>
            <ac:grpSpMk id="695" creationId="{00000000-0000-0000-0000-000000000000}"/>
          </ac:grpSpMkLst>
        </pc:grpChg>
        <pc:grpChg chg="del">
          <ac:chgData name="Darren Lim Shi-Cong" userId="S::e0407516@u.nus.edu::c5b0aa6f-147e-4ea3-8fc5-38e3e9a0344c" providerId="AD" clId="Web-{99E0E4E0-7928-FCEB-3822-2FF7B8932443}" dt="2022-03-20T09:18:24.540" v="196"/>
          <ac:grpSpMkLst>
            <pc:docMk/>
            <pc:sldMk cId="774130739" sldId="309"/>
            <ac:grpSpMk id="702" creationId="{00000000-0000-0000-0000-000000000000}"/>
          </ac:grpSpMkLst>
        </pc:grpChg>
        <pc:grpChg chg="del topLvl">
          <ac:chgData name="Darren Lim Shi-Cong" userId="S::e0407516@u.nus.edu::c5b0aa6f-147e-4ea3-8fc5-38e3e9a0344c" providerId="AD" clId="Web-{99E0E4E0-7928-FCEB-3822-2FF7B8932443}" dt="2022-03-20T09:18:29.009" v="197"/>
          <ac:grpSpMkLst>
            <pc:docMk/>
            <pc:sldMk cId="774130739" sldId="309"/>
            <ac:grpSpMk id="708" creationId="{00000000-0000-0000-0000-000000000000}"/>
          </ac:grpSpMkLst>
        </pc:grpChg>
        <pc:grpChg chg="del">
          <ac:chgData name="Darren Lim Shi-Cong" userId="S::e0407516@u.nus.edu::c5b0aa6f-147e-4ea3-8fc5-38e3e9a0344c" providerId="AD" clId="Web-{99E0E4E0-7928-FCEB-3822-2FF7B8932443}" dt="2022-03-20T09:18:47.337" v="204"/>
          <ac:grpSpMkLst>
            <pc:docMk/>
            <pc:sldMk cId="774130739" sldId="309"/>
            <ac:grpSpMk id="722" creationId="{00000000-0000-0000-0000-000000000000}"/>
          </ac:grpSpMkLst>
        </pc:grpChg>
        <pc:cxnChg chg="del mod">
          <ac:chgData name="Darren Lim Shi-Cong" userId="S::e0407516@u.nus.edu::c5b0aa6f-147e-4ea3-8fc5-38e3e9a0344c" providerId="AD" clId="Web-{99E0E4E0-7928-FCEB-3822-2FF7B8932443}" dt="2022-03-20T09:18:07.758" v="193"/>
          <ac:cxnSpMkLst>
            <pc:docMk/>
            <pc:sldMk cId="774130739" sldId="309"/>
            <ac:cxnSpMk id="706" creationId="{00000000-0000-0000-0000-000000000000}"/>
          </ac:cxnSpMkLst>
        </pc:cxnChg>
        <pc:cxnChg chg="del mod topLvl">
          <ac:chgData name="Darren Lim Shi-Cong" userId="S::e0407516@u.nus.edu::c5b0aa6f-147e-4ea3-8fc5-38e3e9a0344c" providerId="AD" clId="Web-{99E0E4E0-7928-FCEB-3822-2FF7B8932443}" dt="2022-03-20T09:18:55.947" v="210"/>
          <ac:cxnSpMkLst>
            <pc:docMk/>
            <pc:sldMk cId="774130739" sldId="309"/>
            <ac:cxnSpMk id="707" creationId="{00000000-0000-0000-0000-000000000000}"/>
          </ac:cxnSpMkLst>
        </pc:cxnChg>
        <pc:cxnChg chg="del mod topLvl">
          <ac:chgData name="Darren Lim Shi-Cong" userId="S::e0407516@u.nus.edu::c5b0aa6f-147e-4ea3-8fc5-38e3e9a0344c" providerId="AD" clId="Web-{99E0E4E0-7928-FCEB-3822-2FF7B8932443}" dt="2022-03-20T09:18:50.603" v="206"/>
          <ac:cxnSpMkLst>
            <pc:docMk/>
            <pc:sldMk cId="774130739" sldId="309"/>
            <ac:cxnSpMk id="726" creationId="{00000000-0000-0000-0000-000000000000}"/>
          </ac:cxnSpMkLst>
        </pc:cxnChg>
        <pc:cxnChg chg="mod topLvl">
          <ac:chgData name="Darren Lim Shi-Cong" userId="S::e0407516@u.nus.edu::c5b0aa6f-147e-4ea3-8fc5-38e3e9a0344c" providerId="AD" clId="Web-{99E0E4E0-7928-FCEB-3822-2FF7B8932443}" dt="2022-03-20T09:18:52.353" v="208"/>
          <ac:cxnSpMkLst>
            <pc:docMk/>
            <pc:sldMk cId="774130739" sldId="309"/>
            <ac:cxnSpMk id="727" creationId="{00000000-0000-0000-0000-000000000000}"/>
          </ac:cxnSpMkLst>
        </pc:cxnChg>
        <pc:cxnChg chg="del topLvl">
          <ac:chgData name="Darren Lim Shi-Cong" userId="S::e0407516@u.nus.edu::c5b0aa6f-147e-4ea3-8fc5-38e3e9a0344c" providerId="AD" clId="Web-{99E0E4E0-7928-FCEB-3822-2FF7B8932443}" dt="2022-03-20T09:18:43.462" v="202"/>
          <ac:cxnSpMkLst>
            <pc:docMk/>
            <pc:sldMk cId="774130739" sldId="309"/>
            <ac:cxnSpMk id="733" creationId="{00000000-0000-0000-0000-000000000000}"/>
          </ac:cxnSpMkLst>
        </pc:cxnChg>
        <pc:cxnChg chg="del mod topLvl">
          <ac:chgData name="Darren Lim Shi-Cong" userId="S::e0407516@u.nus.edu::c5b0aa6f-147e-4ea3-8fc5-38e3e9a0344c" providerId="AD" clId="Web-{99E0E4E0-7928-FCEB-3822-2FF7B8932443}" dt="2022-03-20T09:18:54.197" v="209"/>
          <ac:cxnSpMkLst>
            <pc:docMk/>
            <pc:sldMk cId="774130739" sldId="309"/>
            <ac:cxnSpMk id="734" creationId="{00000000-0000-0000-0000-000000000000}"/>
          </ac:cxnSpMkLst>
        </pc:cxnChg>
      </pc:sldChg>
      <pc:sldChg chg="modSp">
        <pc:chgData name="Darren Lim Shi-Cong" userId="S::e0407516@u.nus.edu::c5b0aa6f-147e-4ea3-8fc5-38e3e9a0344c" providerId="AD" clId="Web-{99E0E4E0-7928-FCEB-3822-2FF7B8932443}" dt="2022-03-20T09:17:55.820" v="192" actId="20577"/>
        <pc:sldMkLst>
          <pc:docMk/>
          <pc:sldMk cId="3008163352" sldId="313"/>
        </pc:sldMkLst>
        <pc:spChg chg="mod">
          <ac:chgData name="Darren Lim Shi-Cong" userId="S::e0407516@u.nus.edu::c5b0aa6f-147e-4ea3-8fc5-38e3e9a0344c" providerId="AD" clId="Web-{99E0E4E0-7928-FCEB-3822-2FF7B8932443}" dt="2022-03-20T09:11:31.776" v="175" actId="20577"/>
          <ac:spMkLst>
            <pc:docMk/>
            <pc:sldMk cId="3008163352" sldId="313"/>
            <ac:spMk id="441" creationId="{00000000-0000-0000-0000-000000000000}"/>
          </ac:spMkLst>
        </pc:spChg>
        <pc:spChg chg="mod">
          <ac:chgData name="Darren Lim Shi-Cong" userId="S::e0407516@u.nus.edu::c5b0aa6f-147e-4ea3-8fc5-38e3e9a0344c" providerId="AD" clId="Web-{99E0E4E0-7928-FCEB-3822-2FF7B8932443}" dt="2022-03-20T09:17:55.820" v="192" actId="20577"/>
          <ac:spMkLst>
            <pc:docMk/>
            <pc:sldMk cId="3008163352" sldId="313"/>
            <ac:spMk id="451" creationId="{00000000-0000-0000-0000-000000000000}"/>
          </ac:spMkLst>
        </pc:spChg>
        <pc:spChg chg="mod">
          <ac:chgData name="Darren Lim Shi-Cong" userId="S::e0407516@u.nus.edu::c5b0aa6f-147e-4ea3-8fc5-38e3e9a0344c" providerId="AD" clId="Web-{99E0E4E0-7928-FCEB-3822-2FF7B8932443}" dt="2022-03-20T05:50:09.510" v="70" actId="20577"/>
          <ac:spMkLst>
            <pc:docMk/>
            <pc:sldMk cId="3008163352" sldId="313"/>
            <ac:spMk id="452" creationId="{00000000-0000-0000-0000-000000000000}"/>
          </ac:spMkLst>
        </pc:spChg>
        <pc:spChg chg="mod">
          <ac:chgData name="Darren Lim Shi-Cong" userId="S::e0407516@u.nus.edu::c5b0aa6f-147e-4ea3-8fc5-38e3e9a0344c" providerId="AD" clId="Web-{99E0E4E0-7928-FCEB-3822-2FF7B8932443}" dt="2022-03-20T09:12:13.386" v="188" actId="14100"/>
          <ac:spMkLst>
            <pc:docMk/>
            <pc:sldMk cId="3008163352" sldId="313"/>
            <ac:spMk id="464" creationId="{00000000-0000-0000-0000-000000000000}"/>
          </ac:spMkLst>
        </pc:spChg>
        <pc:spChg chg="mod">
          <ac:chgData name="Darren Lim Shi-Cong" userId="S::e0407516@u.nus.edu::c5b0aa6f-147e-4ea3-8fc5-38e3e9a0344c" providerId="AD" clId="Web-{99E0E4E0-7928-FCEB-3822-2FF7B8932443}" dt="2022-03-20T05:50:51.573" v="111" actId="20577"/>
          <ac:spMkLst>
            <pc:docMk/>
            <pc:sldMk cId="3008163352" sldId="313"/>
            <ac:spMk id="465" creationId="{00000000-0000-0000-0000-000000000000}"/>
          </ac:spMkLst>
        </pc:spChg>
        <pc:spChg chg="mod">
          <ac:chgData name="Darren Lim Shi-Cong" userId="S::e0407516@u.nus.edu::c5b0aa6f-147e-4ea3-8fc5-38e3e9a0344c" providerId="AD" clId="Web-{99E0E4E0-7928-FCEB-3822-2FF7B8932443}" dt="2022-03-20T05:49:23.508" v="30" actId="20577"/>
          <ac:spMkLst>
            <pc:docMk/>
            <pc:sldMk cId="3008163352" sldId="313"/>
            <ac:spMk id="476" creationId="{00000000-0000-0000-0000-000000000000}"/>
          </ac:spMkLst>
        </pc:spChg>
        <pc:spChg chg="mod">
          <ac:chgData name="Darren Lim Shi-Cong" userId="S::e0407516@u.nus.edu::c5b0aa6f-147e-4ea3-8fc5-38e3e9a0344c" providerId="AD" clId="Web-{99E0E4E0-7928-FCEB-3822-2FF7B8932443}" dt="2022-03-20T05:55:32.971" v="125" actId="20577"/>
          <ac:spMkLst>
            <pc:docMk/>
            <pc:sldMk cId="3008163352" sldId="313"/>
            <ac:spMk id="501" creationId="{00000000-0000-0000-0000-000000000000}"/>
          </ac:spMkLst>
        </pc:spChg>
        <pc:spChg chg="mod">
          <ac:chgData name="Darren Lim Shi-Cong" userId="S::e0407516@u.nus.edu::c5b0aa6f-147e-4ea3-8fc5-38e3e9a0344c" providerId="AD" clId="Web-{99E0E4E0-7928-FCEB-3822-2FF7B8932443}" dt="2022-03-20T05:56:45.988" v="153" actId="20577"/>
          <ac:spMkLst>
            <pc:docMk/>
            <pc:sldMk cId="3008163352" sldId="313"/>
            <ac:spMk id="502" creationId="{00000000-0000-0000-0000-000000000000}"/>
          </ac:spMkLst>
        </pc:spChg>
      </pc:sldChg>
    </pc:docChg>
  </pc:docChgLst>
  <pc:docChgLst>
    <pc:chgData name="Darren Lim Shi-Cong" userId="S::e0407516@u.nus.edu::c5b0aa6f-147e-4ea3-8fc5-38e3e9a0344c" providerId="AD" clId="Web-{251A7C72-2B6D-F096-A721-360C1024B2B2}"/>
    <pc:docChg chg="modSld">
      <pc:chgData name="Darren Lim Shi-Cong" userId="S::e0407516@u.nus.edu::c5b0aa6f-147e-4ea3-8fc5-38e3e9a0344c" providerId="AD" clId="Web-{251A7C72-2B6D-F096-A721-360C1024B2B2}" dt="2022-03-25T01:38:03.292" v="1" actId="1076"/>
      <pc:docMkLst>
        <pc:docMk/>
      </pc:docMkLst>
      <pc:sldChg chg="modSp">
        <pc:chgData name="Darren Lim Shi-Cong" userId="S::e0407516@u.nus.edu::c5b0aa6f-147e-4ea3-8fc5-38e3e9a0344c" providerId="AD" clId="Web-{251A7C72-2B6D-F096-A721-360C1024B2B2}" dt="2022-03-25T01:38:03.292" v="1" actId="1076"/>
        <pc:sldMkLst>
          <pc:docMk/>
          <pc:sldMk cId="8087222" sldId="302"/>
        </pc:sldMkLst>
        <pc:spChg chg="mod">
          <ac:chgData name="Darren Lim Shi-Cong" userId="S::e0407516@u.nus.edu::c5b0aa6f-147e-4ea3-8fc5-38e3e9a0344c" providerId="AD" clId="Web-{251A7C72-2B6D-F096-A721-360C1024B2B2}" dt="2022-03-25T01:38:03.292" v="1" actId="1076"/>
          <ac:spMkLst>
            <pc:docMk/>
            <pc:sldMk cId="8087222" sldId="302"/>
            <ac:spMk id="508" creationId="{00000000-0000-0000-0000-000000000000}"/>
          </ac:spMkLst>
        </pc:spChg>
      </pc:sldChg>
    </pc:docChg>
  </pc:docChgLst>
  <pc:docChgLst>
    <pc:chgData name="Darren Lim Shi-Cong" userId="S::e0407516@u.nus.edu::c5b0aa6f-147e-4ea3-8fc5-38e3e9a0344c" providerId="AD" clId="Web-{16077F2A-D458-5CD3-65A8-0624BE4BC142}"/>
    <pc:docChg chg="modSld">
      <pc:chgData name="Darren Lim Shi-Cong" userId="S::e0407516@u.nus.edu::c5b0aa6f-147e-4ea3-8fc5-38e3e9a0344c" providerId="AD" clId="Web-{16077F2A-D458-5CD3-65A8-0624BE4BC142}" dt="2022-03-21T06:30:20.308" v="65" actId="14100"/>
      <pc:docMkLst>
        <pc:docMk/>
      </pc:docMkLst>
      <pc:sldChg chg="modSp">
        <pc:chgData name="Darren Lim Shi-Cong" userId="S::e0407516@u.nus.edu::c5b0aa6f-147e-4ea3-8fc5-38e3e9a0344c" providerId="AD" clId="Web-{16077F2A-D458-5CD3-65A8-0624BE4BC142}" dt="2022-03-21T06:30:20.308" v="65" actId="14100"/>
        <pc:sldMkLst>
          <pc:docMk/>
          <pc:sldMk cId="0" sldId="258"/>
        </pc:sldMkLst>
        <pc:spChg chg="mod">
          <ac:chgData name="Darren Lim Shi-Cong" userId="S::e0407516@u.nus.edu::c5b0aa6f-147e-4ea3-8fc5-38e3e9a0344c" providerId="AD" clId="Web-{16077F2A-D458-5CD3-65A8-0624BE4BC142}" dt="2022-03-21T06:30:20.308" v="65" actId="14100"/>
          <ac:spMkLst>
            <pc:docMk/>
            <pc:sldMk cId="0" sldId="258"/>
            <ac:spMk id="90" creationId="{00000000-0000-0000-0000-000000000000}"/>
          </ac:spMkLst>
        </pc:spChg>
        <pc:spChg chg="mod">
          <ac:chgData name="Darren Lim Shi-Cong" userId="S::e0407516@u.nus.edu::c5b0aa6f-147e-4ea3-8fc5-38e3e9a0344c" providerId="AD" clId="Web-{16077F2A-D458-5CD3-65A8-0624BE4BC142}" dt="2022-03-21T06:30:08.871" v="64" actId="14100"/>
          <ac:spMkLst>
            <pc:docMk/>
            <pc:sldMk cId="0" sldId="258"/>
            <ac:spMk id="97" creationId="{00000000-0000-0000-0000-000000000000}"/>
          </ac:spMkLst>
        </pc:spChg>
        <pc:spChg chg="mod">
          <ac:chgData name="Darren Lim Shi-Cong" userId="S::e0407516@u.nus.edu::c5b0aa6f-147e-4ea3-8fc5-38e3e9a0344c" providerId="AD" clId="Web-{16077F2A-D458-5CD3-65A8-0624BE4BC142}" dt="2022-03-21T06:29:56.636" v="63" actId="14100"/>
          <ac:spMkLst>
            <pc:docMk/>
            <pc:sldMk cId="0" sldId="258"/>
            <ac:spMk id="119" creationId="{00000000-0000-0000-0000-000000000000}"/>
          </ac:spMkLst>
        </pc:spChg>
        <pc:grpChg chg="mod">
          <ac:chgData name="Darren Lim Shi-Cong" userId="S::e0407516@u.nus.edu::c5b0aa6f-147e-4ea3-8fc5-38e3e9a0344c" providerId="AD" clId="Web-{16077F2A-D458-5CD3-65A8-0624BE4BC142}" dt="2022-03-21T06:28:25.040" v="49" actId="14100"/>
          <ac:grpSpMkLst>
            <pc:docMk/>
            <pc:sldMk cId="0" sldId="258"/>
            <ac:grpSpMk id="96" creationId="{00000000-0000-0000-0000-000000000000}"/>
          </ac:grpSpMkLst>
        </pc:grpChg>
        <pc:grpChg chg="mod">
          <ac:chgData name="Darren Lim Shi-Cong" userId="S::e0407516@u.nus.edu::c5b0aa6f-147e-4ea3-8fc5-38e3e9a0344c" providerId="AD" clId="Web-{16077F2A-D458-5CD3-65A8-0624BE4BC142}" dt="2022-03-21T06:29:32.370" v="60" actId="14100"/>
          <ac:grpSpMkLst>
            <pc:docMk/>
            <pc:sldMk cId="0" sldId="258"/>
            <ac:grpSpMk id="118" creationId="{00000000-0000-0000-0000-000000000000}"/>
          </ac:grpSpMkLst>
        </pc:grpChg>
        <pc:cxnChg chg="mod">
          <ac:chgData name="Darren Lim Shi-Cong" userId="S::e0407516@u.nus.edu::c5b0aa6f-147e-4ea3-8fc5-38e3e9a0344c" providerId="AD" clId="Web-{16077F2A-D458-5CD3-65A8-0624BE4BC142}" dt="2022-03-21T06:30:20.308" v="65" actId="14100"/>
          <ac:cxnSpMkLst>
            <pc:docMk/>
            <pc:sldMk cId="0" sldId="258"/>
            <ac:cxnSpMk id="94" creationId="{00000000-0000-0000-0000-000000000000}"/>
          </ac:cxnSpMkLst>
        </pc:cxnChg>
        <pc:cxnChg chg="mod">
          <ac:chgData name="Darren Lim Shi-Cong" userId="S::e0407516@u.nus.edu::c5b0aa6f-147e-4ea3-8fc5-38e3e9a0344c" providerId="AD" clId="Web-{16077F2A-D458-5CD3-65A8-0624BE4BC142}" dt="2022-03-21T06:30:08.871" v="64" actId="14100"/>
          <ac:cxnSpMkLst>
            <pc:docMk/>
            <pc:sldMk cId="0" sldId="258"/>
            <ac:cxnSpMk id="101" creationId="{00000000-0000-0000-0000-000000000000}"/>
          </ac:cxnSpMkLst>
        </pc:cxnChg>
        <pc:cxnChg chg="mod">
          <ac:chgData name="Darren Lim Shi-Cong" userId="S::e0407516@u.nus.edu::c5b0aa6f-147e-4ea3-8fc5-38e3e9a0344c" providerId="AD" clId="Web-{16077F2A-D458-5CD3-65A8-0624BE4BC142}" dt="2022-03-21T06:29:56.636" v="63" actId="14100"/>
          <ac:cxnSpMkLst>
            <pc:docMk/>
            <pc:sldMk cId="0" sldId="258"/>
            <ac:cxnSpMk id="123" creationId="{00000000-0000-0000-0000-000000000000}"/>
          </ac:cxnSpMkLst>
        </pc:cxnChg>
      </pc:sldChg>
      <pc:sldChg chg="addSp delSp">
        <pc:chgData name="Darren Lim Shi-Cong" userId="S::e0407516@u.nus.edu::c5b0aa6f-147e-4ea3-8fc5-38e3e9a0344c" providerId="AD" clId="Web-{16077F2A-D458-5CD3-65A8-0624BE4BC142}" dt="2022-03-21T06:17:52.322" v="25"/>
        <pc:sldMkLst>
          <pc:docMk/>
          <pc:sldMk cId="0" sldId="259"/>
        </pc:sldMkLst>
        <pc:spChg chg="topLvl">
          <ac:chgData name="Darren Lim Shi-Cong" userId="S::e0407516@u.nus.edu::c5b0aa6f-147e-4ea3-8fc5-38e3e9a0344c" providerId="AD" clId="Web-{16077F2A-D458-5CD3-65A8-0624BE4BC142}" dt="2022-03-21T06:17:41.337" v="24"/>
          <ac:spMkLst>
            <pc:docMk/>
            <pc:sldMk cId="0" sldId="259"/>
            <ac:spMk id="150" creationId="{00000000-0000-0000-0000-000000000000}"/>
          </ac:spMkLst>
        </pc:spChg>
        <pc:spChg chg="topLvl">
          <ac:chgData name="Darren Lim Shi-Cong" userId="S::e0407516@u.nus.edu::c5b0aa6f-147e-4ea3-8fc5-38e3e9a0344c" providerId="AD" clId="Web-{16077F2A-D458-5CD3-65A8-0624BE4BC142}" dt="2022-03-21T06:17:41.337" v="24"/>
          <ac:spMkLst>
            <pc:docMk/>
            <pc:sldMk cId="0" sldId="259"/>
            <ac:spMk id="151" creationId="{00000000-0000-0000-0000-000000000000}"/>
          </ac:spMkLst>
        </pc:spChg>
        <pc:spChg chg="topLvl">
          <ac:chgData name="Darren Lim Shi-Cong" userId="S::e0407516@u.nus.edu::c5b0aa6f-147e-4ea3-8fc5-38e3e9a0344c" providerId="AD" clId="Web-{16077F2A-D458-5CD3-65A8-0624BE4BC142}" dt="2022-03-21T06:17:41.337" v="24"/>
          <ac:spMkLst>
            <pc:docMk/>
            <pc:sldMk cId="0" sldId="259"/>
            <ac:spMk id="152" creationId="{00000000-0000-0000-0000-000000000000}"/>
          </ac:spMkLst>
        </pc:spChg>
        <pc:grpChg chg="add">
          <ac:chgData name="Darren Lim Shi-Cong" userId="S::e0407516@u.nus.edu::c5b0aa6f-147e-4ea3-8fc5-38e3e9a0344c" providerId="AD" clId="Web-{16077F2A-D458-5CD3-65A8-0624BE4BC142}" dt="2022-03-21T06:17:52.322" v="25"/>
          <ac:grpSpMkLst>
            <pc:docMk/>
            <pc:sldMk cId="0" sldId="259"/>
            <ac:grpSpMk id="2" creationId="{9F9FC3F9-DA23-C807-262A-0ADC76992876}"/>
          </ac:grpSpMkLst>
        </pc:grpChg>
        <pc:grpChg chg="del">
          <ac:chgData name="Darren Lim Shi-Cong" userId="S::e0407516@u.nus.edu::c5b0aa6f-147e-4ea3-8fc5-38e3e9a0344c" providerId="AD" clId="Web-{16077F2A-D458-5CD3-65A8-0624BE4BC142}" dt="2022-03-21T06:17:41.337" v="24"/>
          <ac:grpSpMkLst>
            <pc:docMk/>
            <pc:sldMk cId="0" sldId="259"/>
            <ac:grpSpMk id="149" creationId="{00000000-0000-0000-0000-000000000000}"/>
          </ac:grpSpMkLst>
        </pc:grpChg>
      </pc:sldChg>
      <pc:sldChg chg="delSp">
        <pc:chgData name="Darren Lim Shi-Cong" userId="S::e0407516@u.nus.edu::c5b0aa6f-147e-4ea3-8fc5-38e3e9a0344c" providerId="AD" clId="Web-{16077F2A-D458-5CD3-65A8-0624BE4BC142}" dt="2022-03-21T06:16:42.789" v="19"/>
        <pc:sldMkLst>
          <pc:docMk/>
          <pc:sldMk cId="0" sldId="267"/>
        </pc:sldMkLst>
        <pc:spChg chg="topLvl">
          <ac:chgData name="Darren Lim Shi-Cong" userId="S::e0407516@u.nus.edu::c5b0aa6f-147e-4ea3-8fc5-38e3e9a0344c" providerId="AD" clId="Web-{16077F2A-D458-5CD3-65A8-0624BE4BC142}" dt="2022-03-21T06:16:42.789" v="19"/>
          <ac:spMkLst>
            <pc:docMk/>
            <pc:sldMk cId="0" sldId="267"/>
            <ac:spMk id="579" creationId="{00000000-0000-0000-0000-000000000000}"/>
          </ac:spMkLst>
        </pc:spChg>
        <pc:spChg chg="topLvl">
          <ac:chgData name="Darren Lim Shi-Cong" userId="S::e0407516@u.nus.edu::c5b0aa6f-147e-4ea3-8fc5-38e3e9a0344c" providerId="AD" clId="Web-{16077F2A-D458-5CD3-65A8-0624BE4BC142}" dt="2022-03-21T06:16:42.789" v="19"/>
          <ac:spMkLst>
            <pc:docMk/>
            <pc:sldMk cId="0" sldId="267"/>
            <ac:spMk id="580" creationId="{00000000-0000-0000-0000-000000000000}"/>
          </ac:spMkLst>
        </pc:spChg>
        <pc:spChg chg="topLvl">
          <ac:chgData name="Darren Lim Shi-Cong" userId="S::e0407516@u.nus.edu::c5b0aa6f-147e-4ea3-8fc5-38e3e9a0344c" providerId="AD" clId="Web-{16077F2A-D458-5CD3-65A8-0624BE4BC142}" dt="2022-03-21T06:16:42.789" v="19"/>
          <ac:spMkLst>
            <pc:docMk/>
            <pc:sldMk cId="0" sldId="267"/>
            <ac:spMk id="581" creationId="{00000000-0000-0000-0000-000000000000}"/>
          </ac:spMkLst>
        </pc:spChg>
        <pc:grpChg chg="del">
          <ac:chgData name="Darren Lim Shi-Cong" userId="S::e0407516@u.nus.edu::c5b0aa6f-147e-4ea3-8fc5-38e3e9a0344c" providerId="AD" clId="Web-{16077F2A-D458-5CD3-65A8-0624BE4BC142}" dt="2022-03-21T06:16:42.789" v="19"/>
          <ac:grpSpMkLst>
            <pc:docMk/>
            <pc:sldMk cId="0" sldId="267"/>
            <ac:grpSpMk id="578" creationId="{00000000-0000-0000-0000-000000000000}"/>
          </ac:grpSpMkLst>
        </pc:grpChg>
        <pc:grpChg chg="topLvl">
          <ac:chgData name="Darren Lim Shi-Cong" userId="S::e0407516@u.nus.edu::c5b0aa6f-147e-4ea3-8fc5-38e3e9a0344c" providerId="AD" clId="Web-{16077F2A-D458-5CD3-65A8-0624BE4BC142}" dt="2022-03-21T06:16:42.789" v="19"/>
          <ac:grpSpMkLst>
            <pc:docMk/>
            <pc:sldMk cId="0" sldId="267"/>
            <ac:grpSpMk id="582" creationId="{00000000-0000-0000-0000-000000000000}"/>
          </ac:grpSpMkLst>
        </pc:grpChg>
      </pc:sldChg>
      <pc:sldChg chg="addSp delSp modSp">
        <pc:chgData name="Darren Lim Shi-Cong" userId="S::e0407516@u.nus.edu::c5b0aa6f-147e-4ea3-8fc5-38e3e9a0344c" providerId="AD" clId="Web-{16077F2A-D458-5CD3-65A8-0624BE4BC142}" dt="2022-03-21T06:28:00.586" v="48" actId="20577"/>
        <pc:sldMkLst>
          <pc:docMk/>
          <pc:sldMk cId="378801432" sldId="291"/>
        </pc:sldMkLst>
        <pc:spChg chg="add del mod">
          <ac:chgData name="Darren Lim Shi-Cong" userId="S::e0407516@u.nus.edu::c5b0aa6f-147e-4ea3-8fc5-38e3e9a0344c" providerId="AD" clId="Web-{16077F2A-D458-5CD3-65A8-0624BE4BC142}" dt="2022-03-21T06:27:54.180" v="47"/>
          <ac:spMkLst>
            <pc:docMk/>
            <pc:sldMk cId="378801432" sldId="291"/>
            <ac:spMk id="3" creationId="{8D22BB36-130E-688E-53F3-AE3714F499F5}"/>
          </ac:spMkLst>
        </pc:spChg>
        <pc:spChg chg="add del mod">
          <ac:chgData name="Darren Lim Shi-Cong" userId="S::e0407516@u.nus.edu::c5b0aa6f-147e-4ea3-8fc5-38e3e9a0344c" providerId="AD" clId="Web-{16077F2A-D458-5CD3-65A8-0624BE4BC142}" dt="2022-03-21T06:28:00.586" v="48" actId="20577"/>
          <ac:spMkLst>
            <pc:docMk/>
            <pc:sldMk cId="378801432" sldId="291"/>
            <ac:spMk id="65" creationId="{00000000-0000-0000-0000-000000000000}"/>
          </ac:spMkLst>
        </pc:spChg>
      </pc:sldChg>
      <pc:sldChg chg="addSp modSp">
        <pc:chgData name="Darren Lim Shi-Cong" userId="S::e0407516@u.nus.edu::c5b0aa6f-147e-4ea3-8fc5-38e3e9a0344c" providerId="AD" clId="Web-{16077F2A-D458-5CD3-65A8-0624BE4BC142}" dt="2022-03-21T06:26:49.600" v="45" actId="1076"/>
        <pc:sldMkLst>
          <pc:docMk/>
          <pc:sldMk cId="965234487" sldId="310"/>
        </pc:sldMkLst>
        <pc:picChg chg="add mod">
          <ac:chgData name="Darren Lim Shi-Cong" userId="S::e0407516@u.nus.edu::c5b0aa6f-147e-4ea3-8fc5-38e3e9a0344c" providerId="AD" clId="Web-{16077F2A-D458-5CD3-65A8-0624BE4BC142}" dt="2022-03-21T06:26:49.600" v="45" actId="1076"/>
          <ac:picMkLst>
            <pc:docMk/>
            <pc:sldMk cId="965234487" sldId="310"/>
            <ac:picMk id="2" creationId="{A09BA2A6-6B20-22EA-254C-C521C3F92C24}"/>
          </ac:picMkLst>
        </pc:picChg>
      </pc:sldChg>
      <pc:sldChg chg="modSp">
        <pc:chgData name="Darren Lim Shi-Cong" userId="S::e0407516@u.nus.edu::c5b0aa6f-147e-4ea3-8fc5-38e3e9a0344c" providerId="AD" clId="Web-{16077F2A-D458-5CD3-65A8-0624BE4BC142}" dt="2022-03-21T06:09:37.904" v="4" actId="1076"/>
        <pc:sldMkLst>
          <pc:docMk/>
          <pc:sldMk cId="3905325342" sldId="311"/>
        </pc:sldMkLst>
        <pc:picChg chg="mod">
          <ac:chgData name="Darren Lim Shi-Cong" userId="S::e0407516@u.nus.edu::c5b0aa6f-147e-4ea3-8fc5-38e3e9a0344c" providerId="AD" clId="Web-{16077F2A-D458-5CD3-65A8-0624BE4BC142}" dt="2022-03-21T06:09:37.904" v="4" actId="1076"/>
          <ac:picMkLst>
            <pc:docMk/>
            <pc:sldMk cId="3905325342" sldId="311"/>
            <ac:picMk id="2" creationId="{15B2B039-F8A8-63B5-234F-C0B304610CC8}"/>
          </ac:picMkLst>
        </pc:picChg>
      </pc:sldChg>
      <pc:sldChg chg="addSp delSp modSp">
        <pc:chgData name="Darren Lim Shi-Cong" userId="S::e0407516@u.nus.edu::c5b0aa6f-147e-4ea3-8fc5-38e3e9a0344c" providerId="AD" clId="Web-{16077F2A-D458-5CD3-65A8-0624BE4BC142}" dt="2022-03-21T06:19:38.184" v="38"/>
        <pc:sldMkLst>
          <pc:docMk/>
          <pc:sldMk cId="3008163352" sldId="313"/>
        </pc:sldMkLst>
        <pc:spChg chg="add mod topLvl">
          <ac:chgData name="Darren Lim Shi-Cong" userId="S::e0407516@u.nus.edu::c5b0aa6f-147e-4ea3-8fc5-38e3e9a0344c" providerId="AD" clId="Web-{16077F2A-D458-5CD3-65A8-0624BE4BC142}" dt="2022-03-21T06:19:20.918" v="37"/>
          <ac:spMkLst>
            <pc:docMk/>
            <pc:sldMk cId="3008163352" sldId="313"/>
            <ac:spMk id="83" creationId="{56F4A91D-927F-1EE3-8560-EAEFDC87BFE1}"/>
          </ac:spMkLst>
        </pc:spChg>
        <pc:spChg chg="mod">
          <ac:chgData name="Darren Lim Shi-Cong" userId="S::e0407516@u.nus.edu::c5b0aa6f-147e-4ea3-8fc5-38e3e9a0344c" providerId="AD" clId="Web-{16077F2A-D458-5CD3-65A8-0624BE4BC142}" dt="2022-03-21T06:08:06.199" v="0" actId="20577"/>
          <ac:spMkLst>
            <pc:docMk/>
            <pc:sldMk cId="3008163352" sldId="313"/>
            <ac:spMk id="441" creationId="{00000000-0000-0000-0000-000000000000}"/>
          </ac:spMkLst>
        </pc:spChg>
        <pc:spChg chg="topLvl">
          <ac:chgData name="Darren Lim Shi-Cong" userId="S::e0407516@u.nus.edu::c5b0aa6f-147e-4ea3-8fc5-38e3e9a0344c" providerId="AD" clId="Web-{16077F2A-D458-5CD3-65A8-0624BE4BC142}" dt="2022-03-21T06:14:31.286" v="12"/>
          <ac:spMkLst>
            <pc:docMk/>
            <pc:sldMk cId="3008163352" sldId="313"/>
            <ac:spMk id="443" creationId="{00000000-0000-0000-0000-000000000000}"/>
          </ac:spMkLst>
        </pc:spChg>
        <pc:spChg chg="topLvl">
          <ac:chgData name="Darren Lim Shi-Cong" userId="S::e0407516@u.nus.edu::c5b0aa6f-147e-4ea3-8fc5-38e3e9a0344c" providerId="AD" clId="Web-{16077F2A-D458-5CD3-65A8-0624BE4BC142}" dt="2022-03-21T06:14:31.286" v="12"/>
          <ac:spMkLst>
            <pc:docMk/>
            <pc:sldMk cId="3008163352" sldId="313"/>
            <ac:spMk id="444" creationId="{00000000-0000-0000-0000-000000000000}"/>
          </ac:spMkLst>
        </pc:spChg>
        <pc:spChg chg="topLvl">
          <ac:chgData name="Darren Lim Shi-Cong" userId="S::e0407516@u.nus.edu::c5b0aa6f-147e-4ea3-8fc5-38e3e9a0344c" providerId="AD" clId="Web-{16077F2A-D458-5CD3-65A8-0624BE4BC142}" dt="2022-03-21T06:14:31.286" v="12"/>
          <ac:spMkLst>
            <pc:docMk/>
            <pc:sldMk cId="3008163352" sldId="313"/>
            <ac:spMk id="449" creationId="{00000000-0000-0000-0000-000000000000}"/>
          </ac:spMkLst>
        </pc:spChg>
        <pc:spChg chg="topLvl">
          <ac:chgData name="Darren Lim Shi-Cong" userId="S::e0407516@u.nus.edu::c5b0aa6f-147e-4ea3-8fc5-38e3e9a0344c" providerId="AD" clId="Web-{16077F2A-D458-5CD3-65A8-0624BE4BC142}" dt="2022-03-21T06:18:40.979" v="32"/>
          <ac:spMkLst>
            <pc:docMk/>
            <pc:sldMk cId="3008163352" sldId="313"/>
            <ac:spMk id="454" creationId="{00000000-0000-0000-0000-000000000000}"/>
          </ac:spMkLst>
        </pc:spChg>
        <pc:spChg chg="topLvl">
          <ac:chgData name="Darren Lim Shi-Cong" userId="S::e0407516@u.nus.edu::c5b0aa6f-147e-4ea3-8fc5-38e3e9a0344c" providerId="AD" clId="Web-{16077F2A-D458-5CD3-65A8-0624BE4BC142}" dt="2022-03-21T06:18:40.979" v="32"/>
          <ac:spMkLst>
            <pc:docMk/>
            <pc:sldMk cId="3008163352" sldId="313"/>
            <ac:spMk id="455" creationId="{00000000-0000-0000-0000-000000000000}"/>
          </ac:spMkLst>
        </pc:spChg>
        <pc:spChg chg="topLvl">
          <ac:chgData name="Darren Lim Shi-Cong" userId="S::e0407516@u.nus.edu::c5b0aa6f-147e-4ea3-8fc5-38e3e9a0344c" providerId="AD" clId="Web-{16077F2A-D458-5CD3-65A8-0624BE4BC142}" dt="2022-03-21T06:18:40.979" v="32"/>
          <ac:spMkLst>
            <pc:docMk/>
            <pc:sldMk cId="3008163352" sldId="313"/>
            <ac:spMk id="466" creationId="{00000000-0000-0000-0000-000000000000}"/>
          </ac:spMkLst>
        </pc:spChg>
        <pc:spChg chg="topLvl">
          <ac:chgData name="Darren Lim Shi-Cong" userId="S::e0407516@u.nus.edu::c5b0aa6f-147e-4ea3-8fc5-38e3e9a0344c" providerId="AD" clId="Web-{16077F2A-D458-5CD3-65A8-0624BE4BC142}" dt="2022-03-21T06:14:40.021" v="13"/>
          <ac:spMkLst>
            <pc:docMk/>
            <pc:sldMk cId="3008163352" sldId="313"/>
            <ac:spMk id="468" creationId="{00000000-0000-0000-0000-000000000000}"/>
          </ac:spMkLst>
        </pc:spChg>
        <pc:spChg chg="topLvl">
          <ac:chgData name="Darren Lim Shi-Cong" userId="S::e0407516@u.nus.edu::c5b0aa6f-147e-4ea3-8fc5-38e3e9a0344c" providerId="AD" clId="Web-{16077F2A-D458-5CD3-65A8-0624BE4BC142}" dt="2022-03-21T06:14:40.021" v="13"/>
          <ac:spMkLst>
            <pc:docMk/>
            <pc:sldMk cId="3008163352" sldId="313"/>
            <ac:spMk id="469" creationId="{00000000-0000-0000-0000-000000000000}"/>
          </ac:spMkLst>
        </pc:spChg>
        <pc:spChg chg="del">
          <ac:chgData name="Darren Lim Shi-Cong" userId="S::e0407516@u.nus.edu::c5b0aa6f-147e-4ea3-8fc5-38e3e9a0344c" providerId="AD" clId="Web-{16077F2A-D458-5CD3-65A8-0624BE4BC142}" dt="2022-03-21T06:14:51.411" v="14"/>
          <ac:spMkLst>
            <pc:docMk/>
            <pc:sldMk cId="3008163352" sldId="313"/>
            <ac:spMk id="473" creationId="{00000000-0000-0000-0000-000000000000}"/>
          </ac:spMkLst>
        </pc:spChg>
        <pc:spChg chg="topLvl">
          <ac:chgData name="Darren Lim Shi-Cong" userId="S::e0407516@u.nus.edu::c5b0aa6f-147e-4ea3-8fc5-38e3e9a0344c" providerId="AD" clId="Web-{16077F2A-D458-5CD3-65A8-0624BE4BC142}" dt="2022-03-21T06:14:40.021" v="13"/>
          <ac:spMkLst>
            <pc:docMk/>
            <pc:sldMk cId="3008163352" sldId="313"/>
            <ac:spMk id="477" creationId="{00000000-0000-0000-0000-000000000000}"/>
          </ac:spMkLst>
        </pc:spChg>
        <pc:spChg chg="topLvl">
          <ac:chgData name="Darren Lim Shi-Cong" userId="S::e0407516@u.nus.edu::c5b0aa6f-147e-4ea3-8fc5-38e3e9a0344c" providerId="AD" clId="Web-{16077F2A-D458-5CD3-65A8-0624BE4BC142}" dt="2022-03-21T06:13:17.831" v="6"/>
          <ac:spMkLst>
            <pc:docMk/>
            <pc:sldMk cId="3008163352" sldId="313"/>
            <ac:spMk id="479" creationId="{00000000-0000-0000-0000-000000000000}"/>
          </ac:spMkLst>
        </pc:spChg>
        <pc:spChg chg="topLvl">
          <ac:chgData name="Darren Lim Shi-Cong" userId="S::e0407516@u.nus.edu::c5b0aa6f-147e-4ea3-8fc5-38e3e9a0344c" providerId="AD" clId="Web-{16077F2A-D458-5CD3-65A8-0624BE4BC142}" dt="2022-03-21T06:13:17.831" v="6"/>
          <ac:spMkLst>
            <pc:docMk/>
            <pc:sldMk cId="3008163352" sldId="313"/>
            <ac:spMk id="480" creationId="{00000000-0000-0000-0000-000000000000}"/>
          </ac:spMkLst>
        </pc:spChg>
        <pc:spChg chg="mod">
          <ac:chgData name="Darren Lim Shi-Cong" userId="S::e0407516@u.nus.edu::c5b0aa6f-147e-4ea3-8fc5-38e3e9a0344c" providerId="AD" clId="Web-{16077F2A-D458-5CD3-65A8-0624BE4BC142}" dt="2022-03-21T06:09:10.372" v="2" actId="20577"/>
          <ac:spMkLst>
            <pc:docMk/>
            <pc:sldMk cId="3008163352" sldId="313"/>
            <ac:spMk id="502" creationId="{00000000-0000-0000-0000-000000000000}"/>
          </ac:spMkLst>
        </pc:spChg>
        <pc:spChg chg="topLvl">
          <ac:chgData name="Darren Lim Shi-Cong" userId="S::e0407516@u.nus.edu::c5b0aa6f-147e-4ea3-8fc5-38e3e9a0344c" providerId="AD" clId="Web-{16077F2A-D458-5CD3-65A8-0624BE4BC142}" dt="2022-03-21T06:13:17.831" v="6"/>
          <ac:spMkLst>
            <pc:docMk/>
            <pc:sldMk cId="3008163352" sldId="313"/>
            <ac:spMk id="503" creationId="{00000000-0000-0000-0000-000000000000}"/>
          </ac:spMkLst>
        </pc:spChg>
        <pc:grpChg chg="del">
          <ac:chgData name="Darren Lim Shi-Cong" userId="S::e0407516@u.nus.edu::c5b0aa6f-147e-4ea3-8fc5-38e3e9a0344c" providerId="AD" clId="Web-{16077F2A-D458-5CD3-65A8-0624BE4BC142}" dt="2022-03-21T06:14:40.021" v="13"/>
          <ac:grpSpMkLst>
            <pc:docMk/>
            <pc:sldMk cId="3008163352" sldId="313"/>
            <ac:grpSpMk id="2" creationId="{4E7CC6C8-683C-44F8-AB8A-9DF64DE7FD16}"/>
          </ac:grpSpMkLst>
        </pc:grpChg>
        <pc:grpChg chg="add">
          <ac:chgData name="Darren Lim Shi-Cong" userId="S::e0407516@u.nus.edu::c5b0aa6f-147e-4ea3-8fc5-38e3e9a0344c" providerId="AD" clId="Web-{16077F2A-D458-5CD3-65A8-0624BE4BC142}" dt="2022-03-21T06:14:14.833" v="10"/>
          <ac:grpSpMkLst>
            <pc:docMk/>
            <pc:sldMk cId="3008163352" sldId="313"/>
            <ac:grpSpMk id="3" creationId="{D005E676-CC01-3182-3EC9-7B9025D032FC}"/>
          </ac:grpSpMkLst>
        </pc:grpChg>
        <pc:grpChg chg="add del">
          <ac:chgData name="Darren Lim Shi-Cong" userId="S::e0407516@u.nus.edu::c5b0aa6f-147e-4ea3-8fc5-38e3e9a0344c" providerId="AD" clId="Web-{16077F2A-D458-5CD3-65A8-0624BE4BC142}" dt="2022-03-21T06:17:21.540" v="23"/>
          <ac:grpSpMkLst>
            <pc:docMk/>
            <pc:sldMk cId="3008163352" sldId="313"/>
            <ac:grpSpMk id="4" creationId="{D3CCFCF2-B1E0-40AB-90F0-6934B94AA299}"/>
          </ac:grpSpMkLst>
        </pc:grpChg>
        <pc:grpChg chg="add mod">
          <ac:chgData name="Darren Lim Shi-Cong" userId="S::e0407516@u.nus.edu::c5b0aa6f-147e-4ea3-8fc5-38e3e9a0344c" providerId="AD" clId="Web-{16077F2A-D458-5CD3-65A8-0624BE4BC142}" dt="2022-03-21T06:17:04.352" v="21" actId="1076"/>
          <ac:grpSpMkLst>
            <pc:docMk/>
            <pc:sldMk cId="3008163352" sldId="313"/>
            <ac:grpSpMk id="5" creationId="{3760FC80-67F5-2B7D-D35F-DA2A38CBD381}"/>
          </ac:grpSpMkLst>
        </pc:grpChg>
        <pc:grpChg chg="add">
          <ac:chgData name="Darren Lim Shi-Cong" userId="S::e0407516@u.nus.edu::c5b0aa6f-147e-4ea3-8fc5-38e3e9a0344c" providerId="AD" clId="Web-{16077F2A-D458-5CD3-65A8-0624BE4BC142}" dt="2022-03-21T06:17:13.477" v="22"/>
          <ac:grpSpMkLst>
            <pc:docMk/>
            <pc:sldMk cId="3008163352" sldId="313"/>
            <ac:grpSpMk id="6" creationId="{31F405BE-07B5-8BAB-AFE4-F29EE9A0755C}"/>
          </ac:grpSpMkLst>
        </pc:grpChg>
        <pc:grpChg chg="add del">
          <ac:chgData name="Darren Lim Shi-Cong" userId="S::e0407516@u.nus.edu::c5b0aa6f-147e-4ea3-8fc5-38e3e9a0344c" providerId="AD" clId="Web-{16077F2A-D458-5CD3-65A8-0624BE4BC142}" dt="2022-03-21T06:18:40.979" v="32"/>
          <ac:grpSpMkLst>
            <pc:docMk/>
            <pc:sldMk cId="3008163352" sldId="313"/>
            <ac:grpSpMk id="7" creationId="{EF9B59DE-7D25-D579-B6EC-7A1F48A60F7A}"/>
          </ac:grpSpMkLst>
        </pc:grpChg>
        <pc:grpChg chg="add">
          <ac:chgData name="Darren Lim Shi-Cong" userId="S::e0407516@u.nus.edu::c5b0aa6f-147e-4ea3-8fc5-38e3e9a0344c" providerId="AD" clId="Web-{16077F2A-D458-5CD3-65A8-0624BE4BC142}" dt="2022-03-21T06:19:38.184" v="38"/>
          <ac:grpSpMkLst>
            <pc:docMk/>
            <pc:sldMk cId="3008163352" sldId="313"/>
            <ac:grpSpMk id="8" creationId="{E38F66BC-5AD0-471B-940C-65049DCC8725}"/>
          </ac:grpSpMkLst>
        </pc:grpChg>
        <pc:grpChg chg="add mod">
          <ac:chgData name="Darren Lim Shi-Cong" userId="S::e0407516@u.nus.edu::c5b0aa6f-147e-4ea3-8fc5-38e3e9a0344c" providerId="AD" clId="Web-{16077F2A-D458-5CD3-65A8-0624BE4BC142}" dt="2022-03-21T06:13:29.128" v="9" actId="1076"/>
          <ac:grpSpMkLst>
            <pc:docMk/>
            <pc:sldMk cId="3008163352" sldId="313"/>
            <ac:grpSpMk id="65" creationId="{12EABF8A-C0D2-1A91-E39B-FB46B10FA737}"/>
          </ac:grpSpMkLst>
        </pc:grpChg>
        <pc:grpChg chg="add mod">
          <ac:chgData name="Darren Lim Shi-Cong" userId="S::e0407516@u.nus.edu::c5b0aa6f-147e-4ea3-8fc5-38e3e9a0344c" providerId="AD" clId="Web-{16077F2A-D458-5CD3-65A8-0624BE4BC142}" dt="2022-03-21T06:14:59.943" v="17" actId="1076"/>
          <ac:grpSpMkLst>
            <pc:docMk/>
            <pc:sldMk cId="3008163352" sldId="313"/>
            <ac:grpSpMk id="74" creationId="{DB26515D-228B-E2E3-BDB8-451F791C3DD5}"/>
          </ac:grpSpMkLst>
        </pc:grpChg>
        <pc:grpChg chg="del">
          <ac:chgData name="Darren Lim Shi-Cong" userId="S::e0407516@u.nus.edu::c5b0aa6f-147e-4ea3-8fc5-38e3e9a0344c" providerId="AD" clId="Web-{16077F2A-D458-5CD3-65A8-0624BE4BC142}" dt="2022-03-21T06:14:31.286" v="12"/>
          <ac:grpSpMkLst>
            <pc:docMk/>
            <pc:sldMk cId="3008163352" sldId="313"/>
            <ac:grpSpMk id="442" creationId="{00000000-0000-0000-0000-000000000000}"/>
          </ac:grpSpMkLst>
        </pc:grpChg>
        <pc:grpChg chg="del topLvl">
          <ac:chgData name="Darren Lim Shi-Cong" userId="S::e0407516@u.nus.edu::c5b0aa6f-147e-4ea3-8fc5-38e3e9a0344c" providerId="AD" clId="Web-{16077F2A-D458-5CD3-65A8-0624BE4BC142}" dt="2022-03-21T06:15:02.193" v="18"/>
          <ac:grpSpMkLst>
            <pc:docMk/>
            <pc:sldMk cId="3008163352" sldId="313"/>
            <ac:grpSpMk id="445" creationId="{00000000-0000-0000-0000-000000000000}"/>
          </ac:grpSpMkLst>
        </pc:grpChg>
        <pc:grpChg chg="topLvl">
          <ac:chgData name="Darren Lim Shi-Cong" userId="S::e0407516@u.nus.edu::c5b0aa6f-147e-4ea3-8fc5-38e3e9a0344c" providerId="AD" clId="Web-{16077F2A-D458-5CD3-65A8-0624BE4BC142}" dt="2022-03-21T06:14:31.286" v="12"/>
          <ac:grpSpMkLst>
            <pc:docMk/>
            <pc:sldMk cId="3008163352" sldId="313"/>
            <ac:grpSpMk id="450" creationId="{00000000-0000-0000-0000-000000000000}"/>
          </ac:grpSpMkLst>
        </pc:grpChg>
        <pc:grpChg chg="del">
          <ac:chgData name="Darren Lim Shi-Cong" userId="S::e0407516@u.nus.edu::c5b0aa6f-147e-4ea3-8fc5-38e3e9a0344c" providerId="AD" clId="Web-{16077F2A-D458-5CD3-65A8-0624BE4BC142}" dt="2022-03-21T06:13:06.862" v="5"/>
          <ac:grpSpMkLst>
            <pc:docMk/>
            <pc:sldMk cId="3008163352" sldId="313"/>
            <ac:grpSpMk id="453" creationId="{00000000-0000-0000-0000-000000000000}"/>
          </ac:grpSpMkLst>
        </pc:grpChg>
        <pc:grpChg chg="del topLvl">
          <ac:chgData name="Darren Lim Shi-Cong" userId="S::e0407516@u.nus.edu::c5b0aa6f-147e-4ea3-8fc5-38e3e9a0344c" providerId="AD" clId="Web-{16077F2A-D458-5CD3-65A8-0624BE4BC142}" dt="2022-03-21T06:18:01.744" v="27"/>
          <ac:grpSpMkLst>
            <pc:docMk/>
            <pc:sldMk cId="3008163352" sldId="313"/>
            <ac:grpSpMk id="456" creationId="{00000000-0000-0000-0000-000000000000}"/>
          </ac:grpSpMkLst>
        </pc:grpChg>
        <pc:grpChg chg="topLvl">
          <ac:chgData name="Darren Lim Shi-Cong" userId="S::e0407516@u.nus.edu::c5b0aa6f-147e-4ea3-8fc5-38e3e9a0344c" providerId="AD" clId="Web-{16077F2A-D458-5CD3-65A8-0624BE4BC142}" dt="2022-03-21T06:18:40.979" v="32"/>
          <ac:grpSpMkLst>
            <pc:docMk/>
            <pc:sldMk cId="3008163352" sldId="313"/>
            <ac:grpSpMk id="463" creationId="{00000000-0000-0000-0000-000000000000}"/>
          </ac:grpSpMkLst>
        </pc:grpChg>
        <pc:grpChg chg="del topLvl">
          <ac:chgData name="Darren Lim Shi-Cong" userId="S::e0407516@u.nus.edu::c5b0aa6f-147e-4ea3-8fc5-38e3e9a0344c" providerId="AD" clId="Web-{16077F2A-D458-5CD3-65A8-0624BE4BC142}" dt="2022-03-21T06:14:54.224" v="15"/>
          <ac:grpSpMkLst>
            <pc:docMk/>
            <pc:sldMk cId="3008163352" sldId="313"/>
            <ac:grpSpMk id="470" creationId="{00000000-0000-0000-0000-000000000000}"/>
          </ac:grpSpMkLst>
        </pc:grpChg>
        <pc:grpChg chg="topLvl">
          <ac:chgData name="Darren Lim Shi-Cong" userId="S::e0407516@u.nus.edu::c5b0aa6f-147e-4ea3-8fc5-38e3e9a0344c" providerId="AD" clId="Web-{16077F2A-D458-5CD3-65A8-0624BE4BC142}" dt="2022-03-21T06:14:40.021" v="13"/>
          <ac:grpSpMkLst>
            <pc:docMk/>
            <pc:sldMk cId="3008163352" sldId="313"/>
            <ac:grpSpMk id="474" creationId="{00000000-0000-0000-0000-000000000000}"/>
          </ac:grpSpMkLst>
        </pc:grpChg>
        <pc:grpChg chg="del">
          <ac:chgData name="Darren Lim Shi-Cong" userId="S::e0407516@u.nus.edu::c5b0aa6f-147e-4ea3-8fc5-38e3e9a0344c" providerId="AD" clId="Web-{16077F2A-D458-5CD3-65A8-0624BE4BC142}" dt="2022-03-21T06:13:17.831" v="6"/>
          <ac:grpSpMkLst>
            <pc:docMk/>
            <pc:sldMk cId="3008163352" sldId="313"/>
            <ac:grpSpMk id="478" creationId="{00000000-0000-0000-0000-000000000000}"/>
          </ac:grpSpMkLst>
        </pc:grpChg>
        <pc:grpChg chg="del topLvl">
          <ac:chgData name="Darren Lim Shi-Cong" userId="S::e0407516@u.nus.edu::c5b0aa6f-147e-4ea3-8fc5-38e3e9a0344c" providerId="AD" clId="Web-{16077F2A-D458-5CD3-65A8-0624BE4BC142}" dt="2022-03-21T06:13:20.831" v="7"/>
          <ac:grpSpMkLst>
            <pc:docMk/>
            <pc:sldMk cId="3008163352" sldId="313"/>
            <ac:grpSpMk id="481" creationId="{00000000-0000-0000-0000-000000000000}"/>
          </ac:grpSpMkLst>
        </pc:grpChg>
        <pc:grpChg chg="topLvl">
          <ac:chgData name="Darren Lim Shi-Cong" userId="S::e0407516@u.nus.edu::c5b0aa6f-147e-4ea3-8fc5-38e3e9a0344c" providerId="AD" clId="Web-{16077F2A-D458-5CD3-65A8-0624BE4BC142}" dt="2022-03-21T06:13:17.831" v="6"/>
          <ac:grpSpMkLst>
            <pc:docMk/>
            <pc:sldMk cId="3008163352" sldId="313"/>
            <ac:grpSpMk id="500" creationId="{00000000-0000-0000-0000-000000000000}"/>
          </ac:grpSpMkLst>
        </pc:grpChg>
      </pc:sldChg>
    </pc:docChg>
  </pc:docChgLst>
  <pc:docChgLst>
    <pc:chgData name="Goh Kheng Xi, Jevan" userId="38b6b64c-cecc-4b78-9228-4ca68902885d" providerId="ADAL" clId="{07AECEC8-B49C-4F38-8083-61C9B9EAAAD1}"/>
    <pc:docChg chg="undo redo custSel addSld delSld modSld sldOrd">
      <pc:chgData name="Goh Kheng Xi, Jevan" userId="38b6b64c-cecc-4b78-9228-4ca68902885d" providerId="ADAL" clId="{07AECEC8-B49C-4F38-8083-61C9B9EAAAD1}" dt="2022-04-07T06:56:18.145" v="2317" actId="47"/>
      <pc:docMkLst>
        <pc:docMk/>
      </pc:docMkLst>
      <pc:sldChg chg="modSp mod">
        <pc:chgData name="Goh Kheng Xi, Jevan" userId="38b6b64c-cecc-4b78-9228-4ca68902885d" providerId="ADAL" clId="{07AECEC8-B49C-4F38-8083-61C9B9EAAAD1}" dt="2022-03-30T06:56:37.611" v="1942"/>
        <pc:sldMkLst>
          <pc:docMk/>
          <pc:sldMk cId="0" sldId="272"/>
        </pc:sldMkLst>
        <pc:spChg chg="mod">
          <ac:chgData name="Goh Kheng Xi, Jevan" userId="38b6b64c-cecc-4b78-9228-4ca68902885d" providerId="ADAL" clId="{07AECEC8-B49C-4F38-8083-61C9B9EAAAD1}" dt="2022-03-30T06:56:37.611" v="1942"/>
          <ac:spMkLst>
            <pc:docMk/>
            <pc:sldMk cId="0" sldId="272"/>
            <ac:spMk id="2" creationId="{AAED417B-0208-8243-9012-5122CC45556D}"/>
          </ac:spMkLst>
        </pc:spChg>
      </pc:sldChg>
      <pc:sldChg chg="addSp delSp modSp mod">
        <pc:chgData name="Goh Kheng Xi, Jevan" userId="38b6b64c-cecc-4b78-9228-4ca68902885d" providerId="ADAL" clId="{07AECEC8-B49C-4F38-8083-61C9B9EAAAD1}" dt="2022-03-25T02:00:06.945" v="1609" actId="14861"/>
        <pc:sldMkLst>
          <pc:docMk/>
          <pc:sldMk cId="8087222" sldId="302"/>
        </pc:sldMkLst>
        <pc:spChg chg="add del mod">
          <ac:chgData name="Goh Kheng Xi, Jevan" userId="38b6b64c-cecc-4b78-9228-4ca68902885d" providerId="ADAL" clId="{07AECEC8-B49C-4F38-8083-61C9B9EAAAD1}" dt="2022-03-24T01:14:29.666" v="27" actId="478"/>
          <ac:spMkLst>
            <pc:docMk/>
            <pc:sldMk cId="8087222" sldId="302"/>
            <ac:spMk id="2" creationId="{1E6B5622-5DE3-49CA-900D-239DCED86862}"/>
          </ac:spMkLst>
        </pc:spChg>
        <pc:spChg chg="add mod">
          <ac:chgData name="Goh Kheng Xi, Jevan" userId="38b6b64c-cecc-4b78-9228-4ca68902885d" providerId="ADAL" clId="{07AECEC8-B49C-4F38-8083-61C9B9EAAAD1}" dt="2022-03-24T01:22:30.528" v="259" actId="255"/>
          <ac:spMkLst>
            <pc:docMk/>
            <pc:sldMk cId="8087222" sldId="302"/>
            <ac:spMk id="4" creationId="{AAD40830-1582-4DFC-9D95-5AE208526373}"/>
          </ac:spMkLst>
        </pc:spChg>
        <pc:spChg chg="add mod">
          <ac:chgData name="Goh Kheng Xi, Jevan" userId="38b6b64c-cecc-4b78-9228-4ca68902885d" providerId="ADAL" clId="{07AECEC8-B49C-4F38-8083-61C9B9EAAAD1}" dt="2022-03-24T01:23:23.184" v="267" actId="1076"/>
          <ac:spMkLst>
            <pc:docMk/>
            <pc:sldMk cId="8087222" sldId="302"/>
            <ac:spMk id="5" creationId="{FF63719A-CB7B-4534-BAB8-891DE7278B8D}"/>
          </ac:spMkLst>
        </pc:spChg>
        <pc:spChg chg="add mod">
          <ac:chgData name="Goh Kheng Xi, Jevan" userId="38b6b64c-cecc-4b78-9228-4ca68902885d" providerId="ADAL" clId="{07AECEC8-B49C-4F38-8083-61C9B9EAAAD1}" dt="2022-03-24T01:24:12.791" v="272" actId="207"/>
          <ac:spMkLst>
            <pc:docMk/>
            <pc:sldMk cId="8087222" sldId="302"/>
            <ac:spMk id="6" creationId="{B17FCDA6-9E2C-4653-96ED-58EAE9808BEC}"/>
          </ac:spMkLst>
        </pc:spChg>
        <pc:spChg chg="add mod">
          <ac:chgData name="Goh Kheng Xi, Jevan" userId="38b6b64c-cecc-4b78-9228-4ca68902885d" providerId="ADAL" clId="{07AECEC8-B49C-4F38-8083-61C9B9EAAAD1}" dt="2022-03-25T02:00:06.945" v="1609" actId="14861"/>
          <ac:spMkLst>
            <pc:docMk/>
            <pc:sldMk cId="8087222" sldId="302"/>
            <ac:spMk id="7" creationId="{D1CA27FE-7B47-46A9-8F72-0E91DB76053C}"/>
          </ac:spMkLst>
        </pc:spChg>
        <pc:spChg chg="add mod">
          <ac:chgData name="Goh Kheng Xi, Jevan" userId="38b6b64c-cecc-4b78-9228-4ca68902885d" providerId="ADAL" clId="{07AECEC8-B49C-4F38-8083-61C9B9EAAAD1}" dt="2022-03-24T01:24:02.189" v="271" actId="207"/>
          <ac:spMkLst>
            <pc:docMk/>
            <pc:sldMk cId="8087222" sldId="302"/>
            <ac:spMk id="8" creationId="{DA9FBA6C-3A10-4F9A-A8FC-5DD575957EC4}"/>
          </ac:spMkLst>
        </pc:spChg>
        <pc:spChg chg="add del mod">
          <ac:chgData name="Goh Kheng Xi, Jevan" userId="38b6b64c-cecc-4b78-9228-4ca68902885d" providerId="ADAL" clId="{07AECEC8-B49C-4F38-8083-61C9B9EAAAD1}" dt="2022-03-25T01:43:32.059" v="1087" actId="478"/>
          <ac:spMkLst>
            <pc:docMk/>
            <pc:sldMk cId="8087222" sldId="302"/>
            <ac:spMk id="14" creationId="{2D7A0625-A1BD-496E-B6D4-B3D7601CA8C0}"/>
          </ac:spMkLst>
        </pc:spChg>
        <pc:spChg chg="mod">
          <ac:chgData name="Goh Kheng Xi, Jevan" userId="38b6b64c-cecc-4b78-9228-4ca68902885d" providerId="ADAL" clId="{07AECEC8-B49C-4F38-8083-61C9B9EAAAD1}" dt="2022-03-24T01:13:36.353" v="5" actId="20577"/>
          <ac:spMkLst>
            <pc:docMk/>
            <pc:sldMk cId="8087222" sldId="302"/>
            <ac:spMk id="508" creationId="{00000000-0000-0000-0000-000000000000}"/>
          </ac:spMkLst>
        </pc:spChg>
        <pc:graphicFrameChg chg="add mod modGraphic">
          <ac:chgData name="Goh Kheng Xi, Jevan" userId="38b6b64c-cecc-4b78-9228-4ca68902885d" providerId="ADAL" clId="{07AECEC8-B49C-4F38-8083-61C9B9EAAAD1}" dt="2022-03-25T01:59:53.217" v="1608" actId="12385"/>
          <ac:graphicFrameMkLst>
            <pc:docMk/>
            <pc:sldMk cId="8087222" sldId="302"/>
            <ac:graphicFrameMk id="2" creationId="{A2113A9C-2436-4CAB-83EA-9E4CD83B57BD}"/>
          </ac:graphicFrameMkLst>
        </pc:graphicFrameChg>
        <pc:cxnChg chg="add del mod">
          <ac:chgData name="Goh Kheng Xi, Jevan" userId="38b6b64c-cecc-4b78-9228-4ca68902885d" providerId="ADAL" clId="{07AECEC8-B49C-4F38-8083-61C9B9EAAAD1}" dt="2022-03-24T01:20:53.207" v="245" actId="11529"/>
          <ac:cxnSpMkLst>
            <pc:docMk/>
            <pc:sldMk cId="8087222" sldId="302"/>
            <ac:cxnSpMk id="9" creationId="{531BE888-8FA4-49E8-B74D-C6653FC0ABD8}"/>
          </ac:cxnSpMkLst>
        </pc:cxnChg>
        <pc:cxnChg chg="add del mod">
          <ac:chgData name="Goh Kheng Xi, Jevan" userId="38b6b64c-cecc-4b78-9228-4ca68902885d" providerId="ADAL" clId="{07AECEC8-B49C-4F38-8083-61C9B9EAAAD1}" dt="2022-03-24T01:21:02.154" v="247" actId="11529"/>
          <ac:cxnSpMkLst>
            <pc:docMk/>
            <pc:sldMk cId="8087222" sldId="302"/>
            <ac:cxnSpMk id="11" creationId="{1B760AC9-8033-44CA-BD62-43F2676B2FFB}"/>
          </ac:cxnSpMkLst>
        </pc:cxnChg>
        <pc:cxnChg chg="add mod">
          <ac:chgData name="Goh Kheng Xi, Jevan" userId="38b6b64c-cecc-4b78-9228-4ca68902885d" providerId="ADAL" clId="{07AECEC8-B49C-4F38-8083-61C9B9EAAAD1}" dt="2022-03-24T01:22:10.518" v="255" actId="1582"/>
          <ac:cxnSpMkLst>
            <pc:docMk/>
            <pc:sldMk cId="8087222" sldId="302"/>
            <ac:cxnSpMk id="13" creationId="{0687B2D2-6145-4F95-8BF8-68D8FCA85B75}"/>
          </ac:cxnSpMkLst>
        </pc:cxnChg>
        <pc:cxnChg chg="add mod">
          <ac:chgData name="Goh Kheng Xi, Jevan" userId="38b6b64c-cecc-4b78-9228-4ca68902885d" providerId="ADAL" clId="{07AECEC8-B49C-4F38-8083-61C9B9EAAAD1}" dt="2022-03-24T01:24:53.809" v="276" actId="1076"/>
          <ac:cxnSpMkLst>
            <pc:docMk/>
            <pc:sldMk cId="8087222" sldId="302"/>
            <ac:cxnSpMk id="15" creationId="{9687946C-8F97-4FDE-A055-1B0116A2351C}"/>
          </ac:cxnSpMkLst>
        </pc:cxnChg>
        <pc:cxnChg chg="add mod">
          <ac:chgData name="Goh Kheng Xi, Jevan" userId="38b6b64c-cecc-4b78-9228-4ca68902885d" providerId="ADAL" clId="{07AECEC8-B49C-4F38-8083-61C9B9EAAAD1}" dt="2022-03-24T01:26:13.263" v="285" actId="208"/>
          <ac:cxnSpMkLst>
            <pc:docMk/>
            <pc:sldMk cId="8087222" sldId="302"/>
            <ac:cxnSpMk id="17" creationId="{824B737B-0544-4DDC-9DD6-93B5F5E0CC09}"/>
          </ac:cxnSpMkLst>
        </pc:cxnChg>
        <pc:cxnChg chg="add mod">
          <ac:chgData name="Goh Kheng Xi, Jevan" userId="38b6b64c-cecc-4b78-9228-4ca68902885d" providerId="ADAL" clId="{07AECEC8-B49C-4F38-8083-61C9B9EAAAD1}" dt="2022-03-24T01:26:13.263" v="285" actId="208"/>
          <ac:cxnSpMkLst>
            <pc:docMk/>
            <pc:sldMk cId="8087222" sldId="302"/>
            <ac:cxnSpMk id="18" creationId="{50D5D1DA-DAD2-45A6-9985-32580E655178}"/>
          </ac:cxnSpMkLst>
        </pc:cxnChg>
        <pc:cxnChg chg="add mod">
          <ac:chgData name="Goh Kheng Xi, Jevan" userId="38b6b64c-cecc-4b78-9228-4ca68902885d" providerId="ADAL" clId="{07AECEC8-B49C-4F38-8083-61C9B9EAAAD1}" dt="2022-03-24T01:25:09.022" v="282" actId="1076"/>
          <ac:cxnSpMkLst>
            <pc:docMk/>
            <pc:sldMk cId="8087222" sldId="302"/>
            <ac:cxnSpMk id="19" creationId="{0DA3FC4D-6E79-483B-B93A-9CC873615048}"/>
          </ac:cxnSpMkLst>
        </pc:cxnChg>
      </pc:sldChg>
      <pc:sldChg chg="modSp mod">
        <pc:chgData name="Goh Kheng Xi, Jevan" userId="38b6b64c-cecc-4b78-9228-4ca68902885d" providerId="ADAL" clId="{07AECEC8-B49C-4F38-8083-61C9B9EAAAD1}" dt="2022-03-24T01:27:27.964" v="286" actId="1076"/>
        <pc:sldMkLst>
          <pc:docMk/>
          <pc:sldMk cId="863787036" sldId="316"/>
        </pc:sldMkLst>
        <pc:picChg chg="mod">
          <ac:chgData name="Goh Kheng Xi, Jevan" userId="38b6b64c-cecc-4b78-9228-4ca68902885d" providerId="ADAL" clId="{07AECEC8-B49C-4F38-8083-61C9B9EAAAD1}" dt="2022-03-24T01:27:27.964" v="286" actId="1076"/>
          <ac:picMkLst>
            <pc:docMk/>
            <pc:sldMk cId="863787036" sldId="316"/>
            <ac:picMk id="7" creationId="{F6C6A410-9CC8-4125-8737-384761DEFC1C}"/>
          </ac:picMkLst>
        </pc:picChg>
      </pc:sldChg>
      <pc:sldChg chg="addSp delSp modSp mod">
        <pc:chgData name="Goh Kheng Xi, Jevan" userId="38b6b64c-cecc-4b78-9228-4ca68902885d" providerId="ADAL" clId="{07AECEC8-B49C-4F38-8083-61C9B9EAAAD1}" dt="2022-03-24T01:44:09.815" v="981" actId="1076"/>
        <pc:sldMkLst>
          <pc:docMk/>
          <pc:sldMk cId="3287242901" sldId="317"/>
        </pc:sldMkLst>
        <pc:spChg chg="add del mod">
          <ac:chgData name="Goh Kheng Xi, Jevan" userId="38b6b64c-cecc-4b78-9228-4ca68902885d" providerId="ADAL" clId="{07AECEC8-B49C-4F38-8083-61C9B9EAAAD1}" dt="2022-03-24T01:42:48.443" v="916" actId="478"/>
          <ac:spMkLst>
            <pc:docMk/>
            <pc:sldMk cId="3287242901" sldId="317"/>
            <ac:spMk id="4" creationId="{A7B5EAC7-C717-4716-BD1B-BBA2D060285E}"/>
          </ac:spMkLst>
        </pc:spChg>
        <pc:spChg chg="add del mod">
          <ac:chgData name="Goh Kheng Xi, Jevan" userId="38b6b64c-cecc-4b78-9228-4ca68902885d" providerId="ADAL" clId="{07AECEC8-B49C-4F38-8083-61C9B9EAAAD1}" dt="2022-03-24T01:42:50.699" v="917" actId="478"/>
          <ac:spMkLst>
            <pc:docMk/>
            <pc:sldMk cId="3287242901" sldId="317"/>
            <ac:spMk id="5" creationId="{598FD078-E792-4E4D-A1BC-2B3AFCECF55C}"/>
          </ac:spMkLst>
        </pc:spChg>
        <pc:spChg chg="add mod">
          <ac:chgData name="Goh Kheng Xi, Jevan" userId="38b6b64c-cecc-4b78-9228-4ca68902885d" providerId="ADAL" clId="{07AECEC8-B49C-4F38-8083-61C9B9EAAAD1}" dt="2022-03-24T01:44:09.815" v="981" actId="1076"/>
          <ac:spMkLst>
            <pc:docMk/>
            <pc:sldMk cId="3287242901" sldId="317"/>
            <ac:spMk id="6" creationId="{4255A481-BB2F-4A90-9FEA-8A91D5F32727}"/>
          </ac:spMkLst>
        </pc:spChg>
        <pc:picChg chg="mod modCrop">
          <ac:chgData name="Goh Kheng Xi, Jevan" userId="38b6b64c-cecc-4b78-9228-4ca68902885d" providerId="ADAL" clId="{07AECEC8-B49C-4F38-8083-61C9B9EAAAD1}" dt="2022-03-24T01:44:06.701" v="980" actId="1076"/>
          <ac:picMkLst>
            <pc:docMk/>
            <pc:sldMk cId="3287242901" sldId="317"/>
            <ac:picMk id="3" creationId="{4C8EAEE7-6C32-4B3B-B760-5ACA06787455}"/>
          </ac:picMkLst>
        </pc:picChg>
      </pc:sldChg>
      <pc:sldChg chg="modSp mod">
        <pc:chgData name="Goh Kheng Xi, Jevan" userId="38b6b64c-cecc-4b78-9228-4ca68902885d" providerId="ADAL" clId="{07AECEC8-B49C-4F38-8083-61C9B9EAAAD1}" dt="2022-03-24T01:40:52.793" v="725"/>
        <pc:sldMkLst>
          <pc:docMk/>
          <pc:sldMk cId="1026154497" sldId="318"/>
        </pc:sldMkLst>
        <pc:picChg chg="mod">
          <ac:chgData name="Goh Kheng Xi, Jevan" userId="38b6b64c-cecc-4b78-9228-4ca68902885d" providerId="ADAL" clId="{07AECEC8-B49C-4F38-8083-61C9B9EAAAD1}" dt="2022-03-24T01:40:52.793" v="725"/>
          <ac:picMkLst>
            <pc:docMk/>
            <pc:sldMk cId="1026154497" sldId="318"/>
            <ac:picMk id="3" creationId="{98FF8B8F-2DFC-452F-A5D7-62AE94F75EAE}"/>
          </ac:picMkLst>
        </pc:picChg>
      </pc:sldChg>
      <pc:sldChg chg="addSp delSp modSp add mod">
        <pc:chgData name="Goh Kheng Xi, Jevan" userId="38b6b64c-cecc-4b78-9228-4ca68902885d" providerId="ADAL" clId="{07AECEC8-B49C-4F38-8083-61C9B9EAAAD1}" dt="2022-03-25T03:00:05.344" v="1940" actId="207"/>
        <pc:sldMkLst>
          <pc:docMk/>
          <pc:sldMk cId="3069706176" sldId="323"/>
        </pc:sldMkLst>
        <pc:spChg chg="add del">
          <ac:chgData name="Goh Kheng Xi, Jevan" userId="38b6b64c-cecc-4b78-9228-4ca68902885d" providerId="ADAL" clId="{07AECEC8-B49C-4F38-8083-61C9B9EAAAD1}" dt="2022-03-25T02:22:33.739" v="1611" actId="478"/>
          <ac:spMkLst>
            <pc:docMk/>
            <pc:sldMk cId="3069706176" sldId="323"/>
            <ac:spMk id="4" creationId="{EEBE4CD0-48B3-42AA-ACBE-74387D8BF394}"/>
          </ac:spMkLst>
        </pc:spChg>
        <pc:spChg chg="add mod">
          <ac:chgData name="Goh Kheng Xi, Jevan" userId="38b6b64c-cecc-4b78-9228-4ca68902885d" providerId="ADAL" clId="{07AECEC8-B49C-4F38-8083-61C9B9EAAAD1}" dt="2022-03-25T02:39:18.645" v="1745" actId="1076"/>
          <ac:spMkLst>
            <pc:docMk/>
            <pc:sldMk cId="3069706176" sldId="323"/>
            <ac:spMk id="5" creationId="{380F9747-DFBA-4FDA-8535-B9865DD27389}"/>
          </ac:spMkLst>
        </pc:spChg>
        <pc:spChg chg="add del mod">
          <ac:chgData name="Goh Kheng Xi, Jevan" userId="38b6b64c-cecc-4b78-9228-4ca68902885d" providerId="ADAL" clId="{07AECEC8-B49C-4F38-8083-61C9B9EAAAD1}" dt="2022-03-25T02:31:16.795" v="1704" actId="1076"/>
          <ac:spMkLst>
            <pc:docMk/>
            <pc:sldMk cId="3069706176" sldId="323"/>
            <ac:spMk id="6" creationId="{43FAB12A-386F-462B-BACC-B74FE22384FD}"/>
          </ac:spMkLst>
        </pc:spChg>
        <pc:spChg chg="add mod">
          <ac:chgData name="Goh Kheng Xi, Jevan" userId="38b6b64c-cecc-4b78-9228-4ca68902885d" providerId="ADAL" clId="{07AECEC8-B49C-4F38-8083-61C9B9EAAAD1}" dt="2022-03-25T02:38:20.700" v="1738" actId="1076"/>
          <ac:spMkLst>
            <pc:docMk/>
            <pc:sldMk cId="3069706176" sldId="323"/>
            <ac:spMk id="7" creationId="{6941EE43-565C-4B14-B641-C702A08112F1}"/>
          </ac:spMkLst>
        </pc:spChg>
        <pc:spChg chg="add mod">
          <ac:chgData name="Goh Kheng Xi, Jevan" userId="38b6b64c-cecc-4b78-9228-4ca68902885d" providerId="ADAL" clId="{07AECEC8-B49C-4F38-8083-61C9B9EAAAD1}" dt="2022-03-25T03:00:05.344" v="1940" actId="207"/>
          <ac:spMkLst>
            <pc:docMk/>
            <pc:sldMk cId="3069706176" sldId="323"/>
            <ac:spMk id="8" creationId="{00A67708-4CDC-4074-9044-1D8CEB9D3A6C}"/>
          </ac:spMkLst>
        </pc:spChg>
        <pc:spChg chg="add del mod">
          <ac:chgData name="Goh Kheng Xi, Jevan" userId="38b6b64c-cecc-4b78-9228-4ca68902885d" providerId="ADAL" clId="{07AECEC8-B49C-4F38-8083-61C9B9EAAAD1}" dt="2022-03-25T02:39:01.840" v="1741"/>
          <ac:spMkLst>
            <pc:docMk/>
            <pc:sldMk cId="3069706176" sldId="323"/>
            <ac:spMk id="9" creationId="{671A58CA-022B-4981-9E22-3B1A1E50EA99}"/>
          </ac:spMkLst>
        </pc:spChg>
        <pc:spChg chg="add mod">
          <ac:chgData name="Goh Kheng Xi, Jevan" userId="38b6b64c-cecc-4b78-9228-4ca68902885d" providerId="ADAL" clId="{07AECEC8-B49C-4F38-8083-61C9B9EAAAD1}" dt="2022-03-25T02:39:27.847" v="1768" actId="1038"/>
          <ac:spMkLst>
            <pc:docMk/>
            <pc:sldMk cId="3069706176" sldId="323"/>
            <ac:spMk id="10" creationId="{E3D111C0-2A28-41C2-9A3D-C12E3D52EB36}"/>
          </ac:spMkLst>
        </pc:spChg>
        <pc:spChg chg="mod">
          <ac:chgData name="Goh Kheng Xi, Jevan" userId="38b6b64c-cecc-4b78-9228-4ca68902885d" providerId="ADAL" clId="{07AECEC8-B49C-4F38-8083-61C9B9EAAAD1}" dt="2022-03-25T02:51:14.376" v="1912" actId="1076"/>
          <ac:spMkLst>
            <pc:docMk/>
            <pc:sldMk cId="3069706176" sldId="323"/>
            <ac:spMk id="508" creationId="{00000000-0000-0000-0000-000000000000}"/>
          </ac:spMkLst>
        </pc:spChg>
      </pc:sldChg>
      <pc:sldChg chg="modSp mod">
        <pc:chgData name="Goh Kheng Xi, Jevan" userId="38b6b64c-cecc-4b78-9228-4ca68902885d" providerId="ADAL" clId="{07AECEC8-B49C-4F38-8083-61C9B9EAAAD1}" dt="2022-03-25T02:57:43.265" v="1917" actId="20577"/>
        <pc:sldMkLst>
          <pc:docMk/>
          <pc:sldMk cId="970792803" sldId="324"/>
        </pc:sldMkLst>
        <pc:spChg chg="mod">
          <ac:chgData name="Goh Kheng Xi, Jevan" userId="38b6b64c-cecc-4b78-9228-4ca68902885d" providerId="ADAL" clId="{07AECEC8-B49C-4F38-8083-61C9B9EAAAD1}" dt="2022-03-25T02:50:53.400" v="1908" actId="1076"/>
          <ac:spMkLst>
            <pc:docMk/>
            <pc:sldMk cId="970792803" sldId="324"/>
            <ac:spMk id="4" creationId="{AAD40830-1582-4DFC-9D95-5AE208526373}"/>
          </ac:spMkLst>
        </pc:spChg>
        <pc:spChg chg="mod">
          <ac:chgData name="Goh Kheng Xi, Jevan" userId="38b6b64c-cecc-4b78-9228-4ca68902885d" providerId="ADAL" clId="{07AECEC8-B49C-4F38-8083-61C9B9EAAAD1}" dt="2022-03-25T02:57:43.265" v="1917" actId="20577"/>
          <ac:spMkLst>
            <pc:docMk/>
            <pc:sldMk cId="970792803" sldId="324"/>
            <ac:spMk id="6" creationId="{B17FCDA6-9E2C-4653-96ED-58EAE9808BEC}"/>
          </ac:spMkLst>
        </pc:spChg>
        <pc:spChg chg="mod">
          <ac:chgData name="Goh Kheng Xi, Jevan" userId="38b6b64c-cecc-4b78-9228-4ca68902885d" providerId="ADAL" clId="{07AECEC8-B49C-4F38-8083-61C9B9EAAAD1}" dt="2022-03-25T02:51:05.712" v="1909" actId="1076"/>
          <ac:spMkLst>
            <pc:docMk/>
            <pc:sldMk cId="970792803" sldId="324"/>
            <ac:spMk id="8" creationId="{DA9FBA6C-3A10-4F9A-A8FC-5DD575957EC4}"/>
          </ac:spMkLst>
        </pc:spChg>
        <pc:spChg chg="mod">
          <ac:chgData name="Goh Kheng Xi, Jevan" userId="38b6b64c-cecc-4b78-9228-4ca68902885d" providerId="ADAL" clId="{07AECEC8-B49C-4F38-8083-61C9B9EAAAD1}" dt="2022-03-25T02:57:38.989" v="1915" actId="20577"/>
          <ac:spMkLst>
            <pc:docMk/>
            <pc:sldMk cId="970792803" sldId="324"/>
            <ac:spMk id="14" creationId="{2A41F913-4FE8-47B5-A85C-515AD63E5BA4}"/>
          </ac:spMkLst>
        </pc:spChg>
      </pc:sldChg>
      <pc:sldChg chg="addSp delSp mod">
        <pc:chgData name="Goh Kheng Xi, Jevan" userId="38b6b64c-cecc-4b78-9228-4ca68902885d" providerId="ADAL" clId="{07AECEC8-B49C-4F38-8083-61C9B9EAAAD1}" dt="2022-03-30T07:14:39.588" v="1944" actId="22"/>
        <pc:sldMkLst>
          <pc:docMk/>
          <pc:sldMk cId="2995793749" sldId="329"/>
        </pc:sldMkLst>
        <pc:spChg chg="add del">
          <ac:chgData name="Goh Kheng Xi, Jevan" userId="38b6b64c-cecc-4b78-9228-4ca68902885d" providerId="ADAL" clId="{07AECEC8-B49C-4F38-8083-61C9B9EAAAD1}" dt="2022-03-30T07:14:39.588" v="1944" actId="22"/>
          <ac:spMkLst>
            <pc:docMk/>
            <pc:sldMk cId="2995793749" sldId="329"/>
            <ac:spMk id="27" creationId="{2A33CD9E-C567-403E-A21D-C8DEE51DE9CE}"/>
          </ac:spMkLst>
        </pc:spChg>
      </pc:sldChg>
      <pc:sldChg chg="delSp modSp add mod modNotesTx">
        <pc:chgData name="Goh Kheng Xi, Jevan" userId="38b6b64c-cecc-4b78-9228-4ca68902885d" providerId="ADAL" clId="{07AECEC8-B49C-4F38-8083-61C9B9EAAAD1}" dt="2022-03-30T07:14:58.915" v="1979" actId="20577"/>
        <pc:sldMkLst>
          <pc:docMk/>
          <pc:sldMk cId="3444410532" sldId="330"/>
        </pc:sldMkLst>
        <pc:spChg chg="del">
          <ac:chgData name="Goh Kheng Xi, Jevan" userId="38b6b64c-cecc-4b78-9228-4ca68902885d" providerId="ADAL" clId="{07AECEC8-B49C-4F38-8083-61C9B9EAAAD1}" dt="2022-03-30T07:14:50.780" v="1947" actId="478"/>
          <ac:spMkLst>
            <pc:docMk/>
            <pc:sldMk cId="3444410532" sldId="330"/>
            <ac:spMk id="2" creationId="{AAED417B-0208-8243-9012-5122CC45556D}"/>
          </ac:spMkLst>
        </pc:spChg>
        <pc:spChg chg="mod">
          <ac:chgData name="Goh Kheng Xi, Jevan" userId="38b6b64c-cecc-4b78-9228-4ca68902885d" providerId="ADAL" clId="{07AECEC8-B49C-4F38-8083-61C9B9EAAAD1}" dt="2022-03-30T07:14:58.915" v="1979" actId="20577"/>
          <ac:spMkLst>
            <pc:docMk/>
            <pc:sldMk cId="3444410532" sldId="330"/>
            <ac:spMk id="806" creationId="{00000000-0000-0000-0000-000000000000}"/>
          </ac:spMkLst>
        </pc:spChg>
      </pc:sldChg>
      <pc:sldChg chg="addSp modSp add mod">
        <pc:chgData name="Goh Kheng Xi, Jevan" userId="38b6b64c-cecc-4b78-9228-4ca68902885d" providerId="ADAL" clId="{07AECEC8-B49C-4F38-8083-61C9B9EAAAD1}" dt="2022-03-30T07:27:44.866" v="2037" actId="20577"/>
        <pc:sldMkLst>
          <pc:docMk/>
          <pc:sldMk cId="526354987" sldId="331"/>
        </pc:sldMkLst>
        <pc:spChg chg="add mod">
          <ac:chgData name="Goh Kheng Xi, Jevan" userId="38b6b64c-cecc-4b78-9228-4ca68902885d" providerId="ADAL" clId="{07AECEC8-B49C-4F38-8083-61C9B9EAAAD1}" dt="2022-03-30T07:27:31.181" v="1982" actId="1076"/>
          <ac:spMkLst>
            <pc:docMk/>
            <pc:sldMk cId="526354987" sldId="331"/>
            <ac:spMk id="26" creationId="{4855BDA8-C8BC-4215-96D1-7E99CA6CF398}"/>
          </ac:spMkLst>
        </pc:spChg>
        <pc:spChg chg="mod">
          <ac:chgData name="Goh Kheng Xi, Jevan" userId="38b6b64c-cecc-4b78-9228-4ca68902885d" providerId="ADAL" clId="{07AECEC8-B49C-4F38-8083-61C9B9EAAAD1}" dt="2022-03-30T07:27:44.866" v="2037" actId="20577"/>
          <ac:spMkLst>
            <pc:docMk/>
            <pc:sldMk cId="526354987" sldId="331"/>
            <ac:spMk id="806" creationId="{00000000-0000-0000-0000-000000000000}"/>
          </ac:spMkLst>
        </pc:spChg>
      </pc:sldChg>
      <pc:sldChg chg="delSp modSp del mod">
        <pc:chgData name="Goh Kheng Xi, Jevan" userId="38b6b64c-cecc-4b78-9228-4ca68902885d" providerId="ADAL" clId="{07AECEC8-B49C-4F38-8083-61C9B9EAAAD1}" dt="2022-04-07T06:53:42.386" v="2309" actId="47"/>
        <pc:sldMkLst>
          <pc:docMk/>
          <pc:sldMk cId="247308951" sldId="350"/>
        </pc:sldMkLst>
        <pc:spChg chg="mod">
          <ac:chgData name="Goh Kheng Xi, Jevan" userId="38b6b64c-cecc-4b78-9228-4ca68902885d" providerId="ADAL" clId="{07AECEC8-B49C-4F38-8083-61C9B9EAAAD1}" dt="2022-04-07T06:37:20.729" v="2062" actId="1076"/>
          <ac:spMkLst>
            <pc:docMk/>
            <pc:sldMk cId="247308951" sldId="350"/>
            <ac:spMk id="4" creationId="{AAD40830-1582-4DFC-9D95-5AE208526373}"/>
          </ac:spMkLst>
        </pc:spChg>
        <pc:spChg chg="del">
          <ac:chgData name="Goh Kheng Xi, Jevan" userId="38b6b64c-cecc-4b78-9228-4ca68902885d" providerId="ADAL" clId="{07AECEC8-B49C-4F38-8083-61C9B9EAAAD1}" dt="2022-04-07T06:37:08.855" v="2059" actId="478"/>
          <ac:spMkLst>
            <pc:docMk/>
            <pc:sldMk cId="247308951" sldId="350"/>
            <ac:spMk id="5" creationId="{FF63719A-CB7B-4534-BAB8-891DE7278B8D}"/>
          </ac:spMkLst>
        </pc:spChg>
        <pc:spChg chg="del">
          <ac:chgData name="Goh Kheng Xi, Jevan" userId="38b6b64c-cecc-4b78-9228-4ca68902885d" providerId="ADAL" clId="{07AECEC8-B49C-4F38-8083-61C9B9EAAAD1}" dt="2022-04-07T06:37:01.758" v="2057" actId="478"/>
          <ac:spMkLst>
            <pc:docMk/>
            <pc:sldMk cId="247308951" sldId="350"/>
            <ac:spMk id="6" creationId="{B17FCDA6-9E2C-4653-96ED-58EAE9808BEC}"/>
          </ac:spMkLst>
        </pc:spChg>
        <pc:spChg chg="del mod">
          <ac:chgData name="Goh Kheng Xi, Jevan" userId="38b6b64c-cecc-4b78-9228-4ca68902885d" providerId="ADAL" clId="{07AECEC8-B49C-4F38-8083-61C9B9EAAAD1}" dt="2022-04-07T06:37:04.653" v="2058" actId="478"/>
          <ac:spMkLst>
            <pc:docMk/>
            <pc:sldMk cId="247308951" sldId="350"/>
            <ac:spMk id="7" creationId="{D1CA27FE-7B47-46A9-8F72-0E91DB76053C}"/>
          </ac:spMkLst>
        </pc:spChg>
        <pc:spChg chg="mod">
          <ac:chgData name="Goh Kheng Xi, Jevan" userId="38b6b64c-cecc-4b78-9228-4ca68902885d" providerId="ADAL" clId="{07AECEC8-B49C-4F38-8083-61C9B9EAAAD1}" dt="2022-04-07T06:38:10.264" v="2075" actId="1076"/>
          <ac:spMkLst>
            <pc:docMk/>
            <pc:sldMk cId="247308951" sldId="350"/>
            <ac:spMk id="8" creationId="{DA9FBA6C-3A10-4F9A-A8FC-5DD575957EC4}"/>
          </ac:spMkLst>
        </pc:spChg>
        <pc:spChg chg="mod">
          <ac:chgData name="Goh Kheng Xi, Jevan" userId="38b6b64c-cecc-4b78-9228-4ca68902885d" providerId="ADAL" clId="{07AECEC8-B49C-4F38-8083-61C9B9EAAAD1}" dt="2022-04-07T06:37:20.729" v="2062" actId="1076"/>
          <ac:spMkLst>
            <pc:docMk/>
            <pc:sldMk cId="247308951" sldId="350"/>
            <ac:spMk id="14" creationId="{2A41F913-4FE8-47B5-A85C-515AD63E5BA4}"/>
          </ac:spMkLst>
        </pc:spChg>
        <pc:spChg chg="mod">
          <ac:chgData name="Goh Kheng Xi, Jevan" userId="38b6b64c-cecc-4b78-9228-4ca68902885d" providerId="ADAL" clId="{07AECEC8-B49C-4F38-8083-61C9B9EAAAD1}" dt="2022-04-07T06:37:14.378" v="2061" actId="1076"/>
          <ac:spMkLst>
            <pc:docMk/>
            <pc:sldMk cId="247308951" sldId="350"/>
            <ac:spMk id="508" creationId="{00000000-0000-0000-0000-000000000000}"/>
          </ac:spMkLst>
        </pc:spChg>
        <pc:cxnChg chg="del">
          <ac:chgData name="Goh Kheng Xi, Jevan" userId="38b6b64c-cecc-4b78-9228-4ca68902885d" providerId="ADAL" clId="{07AECEC8-B49C-4F38-8083-61C9B9EAAAD1}" dt="2022-04-07T06:33:58.464" v="2038" actId="478"/>
          <ac:cxnSpMkLst>
            <pc:docMk/>
            <pc:sldMk cId="247308951" sldId="350"/>
            <ac:cxnSpMk id="13" creationId="{0687B2D2-6145-4F95-8BF8-68D8FCA85B75}"/>
          </ac:cxnSpMkLst>
        </pc:cxnChg>
        <pc:cxnChg chg="del">
          <ac:chgData name="Goh Kheng Xi, Jevan" userId="38b6b64c-cecc-4b78-9228-4ca68902885d" providerId="ADAL" clId="{07AECEC8-B49C-4F38-8083-61C9B9EAAAD1}" dt="2022-04-07T06:36:56.232" v="2056" actId="478"/>
          <ac:cxnSpMkLst>
            <pc:docMk/>
            <pc:sldMk cId="247308951" sldId="350"/>
            <ac:cxnSpMk id="15" creationId="{9687946C-8F97-4FDE-A055-1B0116A2351C}"/>
          </ac:cxnSpMkLst>
        </pc:cxnChg>
        <pc:cxnChg chg="del">
          <ac:chgData name="Goh Kheng Xi, Jevan" userId="38b6b64c-cecc-4b78-9228-4ca68902885d" providerId="ADAL" clId="{07AECEC8-B49C-4F38-8083-61C9B9EAAAD1}" dt="2022-04-07T06:36:56.232" v="2056" actId="478"/>
          <ac:cxnSpMkLst>
            <pc:docMk/>
            <pc:sldMk cId="247308951" sldId="350"/>
            <ac:cxnSpMk id="17" creationId="{824B737B-0544-4DDC-9DD6-93B5F5E0CC09}"/>
          </ac:cxnSpMkLst>
        </pc:cxnChg>
        <pc:cxnChg chg="del">
          <ac:chgData name="Goh Kheng Xi, Jevan" userId="38b6b64c-cecc-4b78-9228-4ca68902885d" providerId="ADAL" clId="{07AECEC8-B49C-4F38-8083-61C9B9EAAAD1}" dt="2022-04-07T06:36:56.232" v="2056" actId="478"/>
          <ac:cxnSpMkLst>
            <pc:docMk/>
            <pc:sldMk cId="247308951" sldId="350"/>
            <ac:cxnSpMk id="18" creationId="{50D5D1DA-DAD2-45A6-9985-32580E655178}"/>
          </ac:cxnSpMkLst>
        </pc:cxnChg>
        <pc:cxnChg chg="del">
          <ac:chgData name="Goh Kheng Xi, Jevan" userId="38b6b64c-cecc-4b78-9228-4ca68902885d" providerId="ADAL" clId="{07AECEC8-B49C-4F38-8083-61C9B9EAAAD1}" dt="2022-04-07T06:36:56.232" v="2056" actId="478"/>
          <ac:cxnSpMkLst>
            <pc:docMk/>
            <pc:sldMk cId="247308951" sldId="350"/>
            <ac:cxnSpMk id="19" creationId="{0DA3FC4D-6E79-483B-B93A-9CC873615048}"/>
          </ac:cxnSpMkLst>
        </pc:cxnChg>
      </pc:sldChg>
      <pc:sldChg chg="delSp modSp add del mod ord">
        <pc:chgData name="Goh Kheng Xi, Jevan" userId="38b6b64c-cecc-4b78-9228-4ca68902885d" providerId="ADAL" clId="{07AECEC8-B49C-4F38-8083-61C9B9EAAAD1}" dt="2022-04-07T06:55:00.523" v="2316" actId="47"/>
        <pc:sldMkLst>
          <pc:docMk/>
          <pc:sldMk cId="41605725" sldId="351"/>
        </pc:sldMkLst>
        <pc:spChg chg="del">
          <ac:chgData name="Goh Kheng Xi, Jevan" userId="38b6b64c-cecc-4b78-9228-4ca68902885d" providerId="ADAL" clId="{07AECEC8-B49C-4F38-8083-61C9B9EAAAD1}" dt="2022-04-07T06:34:25.316" v="2042" actId="478"/>
          <ac:spMkLst>
            <pc:docMk/>
            <pc:sldMk cId="41605725" sldId="351"/>
            <ac:spMk id="4" creationId="{AAD40830-1582-4DFC-9D95-5AE208526373}"/>
          </ac:spMkLst>
        </pc:spChg>
        <pc:spChg chg="del mod">
          <ac:chgData name="Goh Kheng Xi, Jevan" userId="38b6b64c-cecc-4b78-9228-4ca68902885d" providerId="ADAL" clId="{07AECEC8-B49C-4F38-8083-61C9B9EAAAD1}" dt="2022-04-07T06:34:45.050" v="2045" actId="478"/>
          <ac:spMkLst>
            <pc:docMk/>
            <pc:sldMk cId="41605725" sldId="351"/>
            <ac:spMk id="5" creationId="{FF63719A-CB7B-4534-BAB8-891DE7278B8D}"/>
          </ac:spMkLst>
        </pc:spChg>
        <pc:spChg chg="del">
          <ac:chgData name="Goh Kheng Xi, Jevan" userId="38b6b64c-cecc-4b78-9228-4ca68902885d" providerId="ADAL" clId="{07AECEC8-B49C-4F38-8083-61C9B9EAAAD1}" dt="2022-04-07T06:34:47.423" v="2046" actId="478"/>
          <ac:spMkLst>
            <pc:docMk/>
            <pc:sldMk cId="41605725" sldId="351"/>
            <ac:spMk id="6" creationId="{B17FCDA6-9E2C-4653-96ED-58EAE9808BEC}"/>
          </ac:spMkLst>
        </pc:spChg>
        <pc:spChg chg="del mod">
          <ac:chgData name="Goh Kheng Xi, Jevan" userId="38b6b64c-cecc-4b78-9228-4ca68902885d" providerId="ADAL" clId="{07AECEC8-B49C-4F38-8083-61C9B9EAAAD1}" dt="2022-04-07T06:54:21.463" v="2312" actId="21"/>
          <ac:spMkLst>
            <pc:docMk/>
            <pc:sldMk cId="41605725" sldId="351"/>
            <ac:spMk id="7" creationId="{D1CA27FE-7B47-46A9-8F72-0E91DB76053C}"/>
          </ac:spMkLst>
        </pc:spChg>
        <pc:spChg chg="del">
          <ac:chgData name="Goh Kheng Xi, Jevan" userId="38b6b64c-cecc-4b78-9228-4ca68902885d" providerId="ADAL" clId="{07AECEC8-B49C-4F38-8083-61C9B9EAAAD1}" dt="2022-04-07T06:34:22.407" v="2041" actId="478"/>
          <ac:spMkLst>
            <pc:docMk/>
            <pc:sldMk cId="41605725" sldId="351"/>
            <ac:spMk id="8" creationId="{DA9FBA6C-3A10-4F9A-A8FC-5DD575957EC4}"/>
          </ac:spMkLst>
        </pc:spChg>
        <pc:spChg chg="del">
          <ac:chgData name="Goh Kheng Xi, Jevan" userId="38b6b64c-cecc-4b78-9228-4ca68902885d" providerId="ADAL" clId="{07AECEC8-B49C-4F38-8083-61C9B9EAAAD1}" dt="2022-04-07T06:34:17.475" v="2040" actId="478"/>
          <ac:spMkLst>
            <pc:docMk/>
            <pc:sldMk cId="41605725" sldId="351"/>
            <ac:spMk id="14" creationId="{2A41F913-4FE8-47B5-A85C-515AD63E5BA4}"/>
          </ac:spMkLst>
        </pc:spChg>
        <pc:cxnChg chg="del">
          <ac:chgData name="Goh Kheng Xi, Jevan" userId="38b6b64c-cecc-4b78-9228-4ca68902885d" providerId="ADAL" clId="{07AECEC8-B49C-4F38-8083-61C9B9EAAAD1}" dt="2022-04-07T06:35:41.137" v="2047" actId="478"/>
          <ac:cxnSpMkLst>
            <pc:docMk/>
            <pc:sldMk cId="41605725" sldId="351"/>
            <ac:cxnSpMk id="15" creationId="{9687946C-8F97-4FDE-A055-1B0116A2351C}"/>
          </ac:cxnSpMkLst>
        </pc:cxnChg>
        <pc:cxnChg chg="del">
          <ac:chgData name="Goh Kheng Xi, Jevan" userId="38b6b64c-cecc-4b78-9228-4ca68902885d" providerId="ADAL" clId="{07AECEC8-B49C-4F38-8083-61C9B9EAAAD1}" dt="2022-04-07T06:35:41.137" v="2047" actId="478"/>
          <ac:cxnSpMkLst>
            <pc:docMk/>
            <pc:sldMk cId="41605725" sldId="351"/>
            <ac:cxnSpMk id="17" creationId="{824B737B-0544-4DDC-9DD6-93B5F5E0CC09}"/>
          </ac:cxnSpMkLst>
        </pc:cxnChg>
        <pc:cxnChg chg="del">
          <ac:chgData name="Goh Kheng Xi, Jevan" userId="38b6b64c-cecc-4b78-9228-4ca68902885d" providerId="ADAL" clId="{07AECEC8-B49C-4F38-8083-61C9B9EAAAD1}" dt="2022-04-07T06:35:41.137" v="2047" actId="478"/>
          <ac:cxnSpMkLst>
            <pc:docMk/>
            <pc:sldMk cId="41605725" sldId="351"/>
            <ac:cxnSpMk id="18" creationId="{50D5D1DA-DAD2-45A6-9985-32580E655178}"/>
          </ac:cxnSpMkLst>
        </pc:cxnChg>
        <pc:cxnChg chg="del">
          <ac:chgData name="Goh Kheng Xi, Jevan" userId="38b6b64c-cecc-4b78-9228-4ca68902885d" providerId="ADAL" clId="{07AECEC8-B49C-4F38-8083-61C9B9EAAAD1}" dt="2022-04-07T06:35:41.137" v="2047" actId="478"/>
          <ac:cxnSpMkLst>
            <pc:docMk/>
            <pc:sldMk cId="41605725" sldId="351"/>
            <ac:cxnSpMk id="19" creationId="{0DA3FC4D-6E79-483B-B93A-9CC873615048}"/>
          </ac:cxnSpMkLst>
        </pc:cxnChg>
      </pc:sldChg>
      <pc:sldChg chg="addSp delSp add del mod">
        <pc:chgData name="Goh Kheng Xi, Jevan" userId="38b6b64c-cecc-4b78-9228-4ca68902885d" providerId="ADAL" clId="{07AECEC8-B49C-4F38-8083-61C9B9EAAAD1}" dt="2022-04-07T06:56:18.145" v="2317" actId="47"/>
        <pc:sldMkLst>
          <pc:docMk/>
          <pc:sldMk cId="3726826451" sldId="352"/>
        </pc:sldMkLst>
        <pc:spChg chg="del">
          <ac:chgData name="Goh Kheng Xi, Jevan" userId="38b6b64c-cecc-4b78-9228-4ca68902885d" providerId="ADAL" clId="{07AECEC8-B49C-4F38-8083-61C9B9EAAAD1}" dt="2022-04-07T06:37:36.072" v="2065" actId="478"/>
          <ac:spMkLst>
            <pc:docMk/>
            <pc:sldMk cId="3726826451" sldId="352"/>
            <ac:spMk id="4" creationId="{AAD40830-1582-4DFC-9D95-5AE208526373}"/>
          </ac:spMkLst>
        </pc:spChg>
        <pc:spChg chg="del">
          <ac:chgData name="Goh Kheng Xi, Jevan" userId="38b6b64c-cecc-4b78-9228-4ca68902885d" providerId="ADAL" clId="{07AECEC8-B49C-4F38-8083-61C9B9EAAAD1}" dt="2022-04-07T06:37:34.053" v="2064" actId="478"/>
          <ac:spMkLst>
            <pc:docMk/>
            <pc:sldMk cId="3726826451" sldId="352"/>
            <ac:spMk id="8" creationId="{DA9FBA6C-3A10-4F9A-A8FC-5DD575957EC4}"/>
          </ac:spMkLst>
        </pc:spChg>
        <pc:spChg chg="del">
          <ac:chgData name="Goh Kheng Xi, Jevan" userId="38b6b64c-cecc-4b78-9228-4ca68902885d" providerId="ADAL" clId="{07AECEC8-B49C-4F38-8083-61C9B9EAAAD1}" dt="2022-04-07T06:37:31.828" v="2063" actId="478"/>
          <ac:spMkLst>
            <pc:docMk/>
            <pc:sldMk cId="3726826451" sldId="352"/>
            <ac:spMk id="14" creationId="{2A41F913-4FE8-47B5-A85C-515AD63E5BA4}"/>
          </ac:spMkLst>
        </pc:spChg>
        <pc:cxnChg chg="add del">
          <ac:chgData name="Goh Kheng Xi, Jevan" userId="38b6b64c-cecc-4b78-9228-4ca68902885d" providerId="ADAL" clId="{07AECEC8-B49C-4F38-8083-61C9B9EAAAD1}" dt="2022-04-07T06:39:26.206" v="2077" actId="478"/>
          <ac:cxnSpMkLst>
            <pc:docMk/>
            <pc:sldMk cId="3726826451" sldId="352"/>
            <ac:cxnSpMk id="15" creationId="{9687946C-8F97-4FDE-A055-1B0116A2351C}"/>
          </ac:cxnSpMkLst>
        </pc:cxnChg>
        <pc:cxnChg chg="add del">
          <ac:chgData name="Goh Kheng Xi, Jevan" userId="38b6b64c-cecc-4b78-9228-4ca68902885d" providerId="ADAL" clId="{07AECEC8-B49C-4F38-8083-61C9B9EAAAD1}" dt="2022-04-07T06:39:26.206" v="2077" actId="478"/>
          <ac:cxnSpMkLst>
            <pc:docMk/>
            <pc:sldMk cId="3726826451" sldId="352"/>
            <ac:cxnSpMk id="17" creationId="{824B737B-0544-4DDC-9DD6-93B5F5E0CC09}"/>
          </ac:cxnSpMkLst>
        </pc:cxnChg>
        <pc:cxnChg chg="add del">
          <ac:chgData name="Goh Kheng Xi, Jevan" userId="38b6b64c-cecc-4b78-9228-4ca68902885d" providerId="ADAL" clId="{07AECEC8-B49C-4F38-8083-61C9B9EAAAD1}" dt="2022-04-07T06:39:26.206" v="2077" actId="478"/>
          <ac:cxnSpMkLst>
            <pc:docMk/>
            <pc:sldMk cId="3726826451" sldId="352"/>
            <ac:cxnSpMk id="18" creationId="{50D5D1DA-DAD2-45A6-9985-32580E655178}"/>
          </ac:cxnSpMkLst>
        </pc:cxnChg>
        <pc:cxnChg chg="add del">
          <ac:chgData name="Goh Kheng Xi, Jevan" userId="38b6b64c-cecc-4b78-9228-4ca68902885d" providerId="ADAL" clId="{07AECEC8-B49C-4F38-8083-61C9B9EAAAD1}" dt="2022-04-07T06:39:26.206" v="2077" actId="478"/>
          <ac:cxnSpMkLst>
            <pc:docMk/>
            <pc:sldMk cId="3726826451" sldId="352"/>
            <ac:cxnSpMk id="19" creationId="{0DA3FC4D-6E79-483B-B93A-9CC873615048}"/>
          </ac:cxnSpMkLst>
        </pc:cxnChg>
      </pc:sldChg>
      <pc:sldChg chg="addSp delSp modSp add mod ord">
        <pc:chgData name="Goh Kheng Xi, Jevan" userId="38b6b64c-cecc-4b78-9228-4ca68902885d" providerId="ADAL" clId="{07AECEC8-B49C-4F38-8083-61C9B9EAAAD1}" dt="2022-04-07T06:54:36.031" v="2315" actId="14861"/>
        <pc:sldMkLst>
          <pc:docMk/>
          <pc:sldMk cId="1205764595" sldId="353"/>
        </pc:sldMkLst>
        <pc:spChg chg="mod">
          <ac:chgData name="Goh Kheng Xi, Jevan" userId="38b6b64c-cecc-4b78-9228-4ca68902885d" providerId="ADAL" clId="{07AECEC8-B49C-4F38-8083-61C9B9EAAAD1}" dt="2022-04-07T06:54:03.793" v="2311" actId="1076"/>
          <ac:spMkLst>
            <pc:docMk/>
            <pc:sldMk cId="1205764595" sldId="353"/>
            <ac:spMk id="5" creationId="{FF63719A-CB7B-4534-BAB8-891DE7278B8D}"/>
          </ac:spMkLst>
        </pc:spChg>
        <pc:spChg chg="del">
          <ac:chgData name="Goh Kheng Xi, Jevan" userId="38b6b64c-cecc-4b78-9228-4ca68902885d" providerId="ADAL" clId="{07AECEC8-B49C-4F38-8083-61C9B9EAAAD1}" dt="2022-04-07T06:39:36.442" v="2080" actId="478"/>
          <ac:spMkLst>
            <pc:docMk/>
            <pc:sldMk cId="1205764595" sldId="353"/>
            <ac:spMk id="6" creationId="{B17FCDA6-9E2C-4653-96ED-58EAE9808BEC}"/>
          </ac:spMkLst>
        </pc:spChg>
        <pc:spChg chg="mod">
          <ac:chgData name="Goh Kheng Xi, Jevan" userId="38b6b64c-cecc-4b78-9228-4ca68902885d" providerId="ADAL" clId="{07AECEC8-B49C-4F38-8083-61C9B9EAAAD1}" dt="2022-04-07T06:53:59.774" v="2310" actId="1076"/>
          <ac:spMkLst>
            <pc:docMk/>
            <pc:sldMk cId="1205764595" sldId="353"/>
            <ac:spMk id="7" creationId="{D1CA27FE-7B47-46A9-8F72-0E91DB76053C}"/>
          </ac:spMkLst>
        </pc:spChg>
        <pc:spChg chg="add mod">
          <ac:chgData name="Goh Kheng Xi, Jevan" userId="38b6b64c-cecc-4b78-9228-4ca68902885d" providerId="ADAL" clId="{07AECEC8-B49C-4F38-8083-61C9B9EAAAD1}" dt="2022-04-07T06:53:59.774" v="2310" actId="1076"/>
          <ac:spMkLst>
            <pc:docMk/>
            <pc:sldMk cId="1205764595" sldId="353"/>
            <ac:spMk id="10" creationId="{EC674836-AC74-48A1-A16F-C194D72BE912}"/>
          </ac:spMkLst>
        </pc:spChg>
        <pc:spChg chg="add del">
          <ac:chgData name="Goh Kheng Xi, Jevan" userId="38b6b64c-cecc-4b78-9228-4ca68902885d" providerId="ADAL" clId="{07AECEC8-B49C-4F38-8083-61C9B9EAAAD1}" dt="2022-04-07T06:53:08.673" v="2301" actId="22"/>
          <ac:spMkLst>
            <pc:docMk/>
            <pc:sldMk cId="1205764595" sldId="353"/>
            <ac:spMk id="12" creationId="{7D69ED8D-9BBC-4945-88B9-FEB281D6AD70}"/>
          </ac:spMkLst>
        </pc:spChg>
        <pc:spChg chg="add mod">
          <ac:chgData name="Goh Kheng Xi, Jevan" userId="38b6b64c-cecc-4b78-9228-4ca68902885d" providerId="ADAL" clId="{07AECEC8-B49C-4F38-8083-61C9B9EAAAD1}" dt="2022-04-07T06:53:59.774" v="2310" actId="1076"/>
          <ac:spMkLst>
            <pc:docMk/>
            <pc:sldMk cId="1205764595" sldId="353"/>
            <ac:spMk id="13" creationId="{4A5221FF-34B9-4920-9298-D788579CEE8A}"/>
          </ac:spMkLst>
        </pc:spChg>
        <pc:spChg chg="add mod">
          <ac:chgData name="Goh Kheng Xi, Jevan" userId="38b6b64c-cecc-4b78-9228-4ca68902885d" providerId="ADAL" clId="{07AECEC8-B49C-4F38-8083-61C9B9EAAAD1}" dt="2022-04-07T06:54:36.031" v="2315" actId="14861"/>
          <ac:spMkLst>
            <pc:docMk/>
            <pc:sldMk cId="1205764595" sldId="353"/>
            <ac:spMk id="14" creationId="{F86ACC73-7BFB-4D0C-8088-9CD59DA92853}"/>
          </ac:spMkLst>
        </pc:spChg>
        <pc:cxnChg chg="del">
          <ac:chgData name="Goh Kheng Xi, Jevan" userId="38b6b64c-cecc-4b78-9228-4ca68902885d" providerId="ADAL" clId="{07AECEC8-B49C-4F38-8083-61C9B9EAAAD1}" dt="2022-04-07T06:39:32.017" v="2079" actId="478"/>
          <ac:cxnSpMkLst>
            <pc:docMk/>
            <pc:sldMk cId="1205764595" sldId="353"/>
            <ac:cxnSpMk id="15" creationId="{9687946C-8F97-4FDE-A055-1B0116A2351C}"/>
          </ac:cxnSpMkLst>
        </pc:cxnChg>
        <pc:cxnChg chg="del">
          <ac:chgData name="Goh Kheng Xi, Jevan" userId="38b6b64c-cecc-4b78-9228-4ca68902885d" providerId="ADAL" clId="{07AECEC8-B49C-4F38-8083-61C9B9EAAAD1}" dt="2022-04-07T06:39:32.017" v="2079" actId="478"/>
          <ac:cxnSpMkLst>
            <pc:docMk/>
            <pc:sldMk cId="1205764595" sldId="353"/>
            <ac:cxnSpMk id="17" creationId="{824B737B-0544-4DDC-9DD6-93B5F5E0CC09}"/>
          </ac:cxnSpMkLst>
        </pc:cxnChg>
        <pc:cxnChg chg="del">
          <ac:chgData name="Goh Kheng Xi, Jevan" userId="38b6b64c-cecc-4b78-9228-4ca68902885d" providerId="ADAL" clId="{07AECEC8-B49C-4F38-8083-61C9B9EAAAD1}" dt="2022-04-07T06:39:32.017" v="2079" actId="478"/>
          <ac:cxnSpMkLst>
            <pc:docMk/>
            <pc:sldMk cId="1205764595" sldId="353"/>
            <ac:cxnSpMk id="18" creationId="{50D5D1DA-DAD2-45A6-9985-32580E655178}"/>
          </ac:cxnSpMkLst>
        </pc:cxnChg>
        <pc:cxnChg chg="del">
          <ac:chgData name="Goh Kheng Xi, Jevan" userId="38b6b64c-cecc-4b78-9228-4ca68902885d" providerId="ADAL" clId="{07AECEC8-B49C-4F38-8083-61C9B9EAAAD1}" dt="2022-04-07T06:40:22.734" v="2092" actId="478"/>
          <ac:cxnSpMkLst>
            <pc:docMk/>
            <pc:sldMk cId="1205764595" sldId="353"/>
            <ac:cxnSpMk id="19" creationId="{0DA3FC4D-6E79-483B-B93A-9CC873615048}"/>
          </ac:cxnSpMkLst>
        </pc:cxnChg>
      </pc:sldChg>
      <pc:sldChg chg="addSp delSp modSp add mod">
        <pc:chgData name="Goh Kheng Xi, Jevan" userId="38b6b64c-cecc-4b78-9228-4ca68902885d" providerId="ADAL" clId="{07AECEC8-B49C-4F38-8083-61C9B9EAAAD1}" dt="2022-04-07T06:50:20.376" v="2298" actId="20577"/>
        <pc:sldMkLst>
          <pc:docMk/>
          <pc:sldMk cId="3003040908" sldId="354"/>
        </pc:sldMkLst>
        <pc:spChg chg="del mod">
          <ac:chgData name="Goh Kheng Xi, Jevan" userId="38b6b64c-cecc-4b78-9228-4ca68902885d" providerId="ADAL" clId="{07AECEC8-B49C-4F38-8083-61C9B9EAAAD1}" dt="2022-04-07T06:44:10.570" v="2164" actId="478"/>
          <ac:spMkLst>
            <pc:docMk/>
            <pc:sldMk cId="3003040908" sldId="354"/>
            <ac:spMk id="5" creationId="{FF63719A-CB7B-4534-BAB8-891DE7278B8D}"/>
          </ac:spMkLst>
        </pc:spChg>
        <pc:spChg chg="add mod">
          <ac:chgData name="Goh Kheng Xi, Jevan" userId="38b6b64c-cecc-4b78-9228-4ca68902885d" providerId="ADAL" clId="{07AECEC8-B49C-4F38-8083-61C9B9EAAAD1}" dt="2022-04-07T06:49:58.409" v="2291" actId="1076"/>
          <ac:spMkLst>
            <pc:docMk/>
            <pc:sldMk cId="3003040908" sldId="354"/>
            <ac:spMk id="6" creationId="{7C03C22B-4EA2-4B27-9CCB-308E8564F749}"/>
          </ac:spMkLst>
        </pc:spChg>
        <pc:spChg chg="mod">
          <ac:chgData name="Goh Kheng Xi, Jevan" userId="38b6b64c-cecc-4b78-9228-4ca68902885d" providerId="ADAL" clId="{07AECEC8-B49C-4F38-8083-61C9B9EAAAD1}" dt="2022-04-07T06:49:58.409" v="2291" actId="1076"/>
          <ac:spMkLst>
            <pc:docMk/>
            <pc:sldMk cId="3003040908" sldId="354"/>
            <ac:spMk id="7" creationId="{D1CA27FE-7B47-46A9-8F72-0E91DB76053C}"/>
          </ac:spMkLst>
        </pc:spChg>
        <pc:spChg chg="add mod">
          <ac:chgData name="Goh Kheng Xi, Jevan" userId="38b6b64c-cecc-4b78-9228-4ca68902885d" providerId="ADAL" clId="{07AECEC8-B49C-4F38-8083-61C9B9EAAAD1}" dt="2022-04-07T06:50:05.581" v="2292" actId="1076"/>
          <ac:spMkLst>
            <pc:docMk/>
            <pc:sldMk cId="3003040908" sldId="354"/>
            <ac:spMk id="8" creationId="{E779DB11-20AE-4519-9D00-CAB28E05657C}"/>
          </ac:spMkLst>
        </pc:spChg>
        <pc:spChg chg="add mod">
          <ac:chgData name="Goh Kheng Xi, Jevan" userId="38b6b64c-cecc-4b78-9228-4ca68902885d" providerId="ADAL" clId="{07AECEC8-B49C-4F38-8083-61C9B9EAAAD1}" dt="2022-04-07T06:50:05.581" v="2292" actId="1076"/>
          <ac:spMkLst>
            <pc:docMk/>
            <pc:sldMk cId="3003040908" sldId="354"/>
            <ac:spMk id="9" creationId="{735B9848-5139-4A76-87FC-107693395EC5}"/>
          </ac:spMkLst>
        </pc:spChg>
        <pc:spChg chg="del">
          <ac:chgData name="Goh Kheng Xi, Jevan" userId="38b6b64c-cecc-4b78-9228-4ca68902885d" providerId="ADAL" clId="{07AECEC8-B49C-4F38-8083-61C9B9EAAAD1}" dt="2022-04-07T06:44:08.996" v="2163" actId="478"/>
          <ac:spMkLst>
            <pc:docMk/>
            <pc:sldMk cId="3003040908" sldId="354"/>
            <ac:spMk id="10" creationId="{EC674836-AC74-48A1-A16F-C194D72BE912}"/>
          </ac:spMkLst>
        </pc:spChg>
        <pc:spChg chg="add mod">
          <ac:chgData name="Goh Kheng Xi, Jevan" userId="38b6b64c-cecc-4b78-9228-4ca68902885d" providerId="ADAL" clId="{07AECEC8-B49C-4F38-8083-61C9B9EAAAD1}" dt="2022-04-07T06:50:20.376" v="2298" actId="20577"/>
          <ac:spMkLst>
            <pc:docMk/>
            <pc:sldMk cId="3003040908" sldId="354"/>
            <ac:spMk id="11" creationId="{6D04039C-5EE1-4FFB-B933-6CDA44EBF865}"/>
          </ac:spMkLst>
        </pc:spChg>
      </pc:sldChg>
      <pc:sldChg chg="new del">
        <pc:chgData name="Goh Kheng Xi, Jevan" userId="38b6b64c-cecc-4b78-9228-4ca68902885d" providerId="ADAL" clId="{07AECEC8-B49C-4F38-8083-61C9B9EAAAD1}" dt="2022-04-07T06:44:45.069" v="2172" actId="680"/>
        <pc:sldMkLst>
          <pc:docMk/>
          <pc:sldMk cId="3074241922" sldId="355"/>
        </pc:sldMkLst>
      </pc:sldChg>
    </pc:docChg>
  </pc:docChgLst>
  <pc:docChgLst>
    <pc:chgData name="Darren Lim Shi-Cong" userId="S::e0407516@u.nus.edu::c5b0aa6f-147e-4ea3-8fc5-38e3e9a0344c" providerId="AD" clId="Web-{B1F6729F-393A-FE8B-DB69-BDC19CD3E9EC}"/>
    <pc:docChg chg="addSld modSld">
      <pc:chgData name="Darren Lim Shi-Cong" userId="S::e0407516@u.nus.edu::c5b0aa6f-147e-4ea3-8fc5-38e3e9a0344c" providerId="AD" clId="Web-{B1F6729F-393A-FE8B-DB69-BDC19CD3E9EC}" dt="2022-03-20T05:48:16.393" v="106" actId="20577"/>
      <pc:docMkLst>
        <pc:docMk/>
      </pc:docMkLst>
      <pc:sldChg chg="modSp">
        <pc:chgData name="Darren Lim Shi-Cong" userId="S::e0407516@u.nus.edu::c5b0aa6f-147e-4ea3-8fc5-38e3e9a0344c" providerId="AD" clId="Web-{B1F6729F-393A-FE8B-DB69-BDC19CD3E9EC}" dt="2022-03-20T04:52:56.149" v="5" actId="20577"/>
        <pc:sldMkLst>
          <pc:docMk/>
          <pc:sldMk cId="0" sldId="258"/>
        </pc:sldMkLst>
        <pc:spChg chg="mod">
          <ac:chgData name="Darren Lim Shi-Cong" userId="S::e0407516@u.nus.edu::c5b0aa6f-147e-4ea3-8fc5-38e3e9a0344c" providerId="AD" clId="Web-{B1F6729F-393A-FE8B-DB69-BDC19CD3E9EC}" dt="2022-03-20T04:52:46.070" v="0" actId="20577"/>
          <ac:spMkLst>
            <pc:docMk/>
            <pc:sldMk cId="0" sldId="258"/>
            <ac:spMk id="91" creationId="{00000000-0000-0000-0000-000000000000}"/>
          </ac:spMkLst>
        </pc:spChg>
        <pc:spChg chg="mod">
          <ac:chgData name="Darren Lim Shi-Cong" userId="S::e0407516@u.nus.edu::c5b0aa6f-147e-4ea3-8fc5-38e3e9a0344c" providerId="AD" clId="Web-{B1F6729F-393A-FE8B-DB69-BDC19CD3E9EC}" dt="2022-03-20T04:52:56.149" v="5" actId="20577"/>
          <ac:spMkLst>
            <pc:docMk/>
            <pc:sldMk cId="0" sldId="258"/>
            <ac:spMk id="98" creationId="{00000000-0000-0000-0000-000000000000}"/>
          </ac:spMkLst>
        </pc:spChg>
        <pc:spChg chg="mod">
          <ac:chgData name="Darren Lim Shi-Cong" userId="S::e0407516@u.nus.edu::c5b0aa6f-147e-4ea3-8fc5-38e3e9a0344c" providerId="AD" clId="Web-{B1F6729F-393A-FE8B-DB69-BDC19CD3E9EC}" dt="2022-03-20T04:52:51.758" v="3" actId="20577"/>
          <ac:spMkLst>
            <pc:docMk/>
            <pc:sldMk cId="0" sldId="258"/>
            <ac:spMk id="105" creationId="{00000000-0000-0000-0000-000000000000}"/>
          </ac:spMkLst>
        </pc:spChg>
        <pc:spChg chg="mod">
          <ac:chgData name="Darren Lim Shi-Cong" userId="S::e0407516@u.nus.edu::c5b0aa6f-147e-4ea3-8fc5-38e3e9a0344c" providerId="AD" clId="Web-{B1F6729F-393A-FE8B-DB69-BDC19CD3E9EC}" dt="2022-03-20T04:52:49.023" v="2" actId="20577"/>
          <ac:spMkLst>
            <pc:docMk/>
            <pc:sldMk cId="0" sldId="258"/>
            <ac:spMk id="120" creationId="{00000000-0000-0000-0000-000000000000}"/>
          </ac:spMkLst>
        </pc:spChg>
      </pc:sldChg>
      <pc:sldChg chg="modSp">
        <pc:chgData name="Darren Lim Shi-Cong" userId="S::e0407516@u.nus.edu::c5b0aa6f-147e-4ea3-8fc5-38e3e9a0344c" providerId="AD" clId="Web-{B1F6729F-393A-FE8B-DB69-BDC19CD3E9EC}" dt="2022-03-20T05:02:48.098" v="56" actId="20577"/>
        <pc:sldMkLst>
          <pc:docMk/>
          <pc:sldMk cId="965234487" sldId="310"/>
        </pc:sldMkLst>
        <pc:spChg chg="mod">
          <ac:chgData name="Darren Lim Shi-Cong" userId="S::e0407516@u.nus.edu::c5b0aa6f-147e-4ea3-8fc5-38e3e9a0344c" providerId="AD" clId="Web-{B1F6729F-393A-FE8B-DB69-BDC19CD3E9EC}" dt="2022-03-20T05:02:44.020" v="54" actId="20577"/>
          <ac:spMkLst>
            <pc:docMk/>
            <pc:sldMk cId="965234487" sldId="310"/>
            <ac:spMk id="714" creationId="{00000000-0000-0000-0000-000000000000}"/>
          </ac:spMkLst>
        </pc:spChg>
        <pc:spChg chg="mod">
          <ac:chgData name="Darren Lim Shi-Cong" userId="S::e0407516@u.nus.edu::c5b0aa6f-147e-4ea3-8fc5-38e3e9a0344c" providerId="AD" clId="Web-{B1F6729F-393A-FE8B-DB69-BDC19CD3E9EC}" dt="2022-03-20T05:01:53.299" v="24" actId="20577"/>
          <ac:spMkLst>
            <pc:docMk/>
            <pc:sldMk cId="965234487" sldId="310"/>
            <ac:spMk id="724" creationId="{00000000-0000-0000-0000-000000000000}"/>
          </ac:spMkLst>
        </pc:spChg>
        <pc:spChg chg="mod">
          <ac:chgData name="Darren Lim Shi-Cong" userId="S::e0407516@u.nus.edu::c5b0aa6f-147e-4ea3-8fc5-38e3e9a0344c" providerId="AD" clId="Web-{B1F6729F-393A-FE8B-DB69-BDC19CD3E9EC}" dt="2022-03-20T05:02:48.098" v="56" actId="20577"/>
          <ac:spMkLst>
            <pc:docMk/>
            <pc:sldMk cId="965234487" sldId="310"/>
            <ac:spMk id="731" creationId="{00000000-0000-0000-0000-000000000000}"/>
          </ac:spMkLst>
        </pc:spChg>
      </pc:sldChg>
      <pc:sldChg chg="addSp delSp modSp add">
        <pc:chgData name="Darren Lim Shi-Cong" userId="S::e0407516@u.nus.edu::c5b0aa6f-147e-4ea3-8fc5-38e3e9a0344c" providerId="AD" clId="Web-{B1F6729F-393A-FE8B-DB69-BDC19CD3E9EC}" dt="2022-03-20T05:48:16.393" v="106" actId="20577"/>
        <pc:sldMkLst>
          <pc:docMk/>
          <pc:sldMk cId="3008163352" sldId="313"/>
        </pc:sldMkLst>
        <pc:spChg chg="mod">
          <ac:chgData name="Darren Lim Shi-Cong" userId="S::e0407516@u.nus.edu::c5b0aa6f-147e-4ea3-8fc5-38e3e9a0344c" providerId="AD" clId="Web-{B1F6729F-393A-FE8B-DB69-BDC19CD3E9EC}" dt="2022-03-20T05:21:48.604" v="65" actId="20577"/>
          <ac:spMkLst>
            <pc:docMk/>
            <pc:sldMk cId="3008163352" sldId="313"/>
            <ac:spMk id="441" creationId="{00000000-0000-0000-0000-000000000000}"/>
          </ac:spMkLst>
        </pc:spChg>
        <pc:spChg chg="mod">
          <ac:chgData name="Darren Lim Shi-Cong" userId="S::e0407516@u.nus.edu::c5b0aa6f-147e-4ea3-8fc5-38e3e9a0344c" providerId="AD" clId="Web-{B1F6729F-393A-FE8B-DB69-BDC19CD3E9EC}" dt="2022-03-20T05:29:58.724" v="91" actId="20577"/>
          <ac:spMkLst>
            <pc:docMk/>
            <pc:sldMk cId="3008163352" sldId="313"/>
            <ac:spMk id="451" creationId="{00000000-0000-0000-0000-000000000000}"/>
          </ac:spMkLst>
        </pc:spChg>
        <pc:spChg chg="mod">
          <ac:chgData name="Darren Lim Shi-Cong" userId="S::e0407516@u.nus.edu::c5b0aa6f-147e-4ea3-8fc5-38e3e9a0344c" providerId="AD" clId="Web-{B1F6729F-393A-FE8B-DB69-BDC19CD3E9EC}" dt="2022-03-20T05:30:14.693" v="104" actId="20577"/>
          <ac:spMkLst>
            <pc:docMk/>
            <pc:sldMk cId="3008163352" sldId="313"/>
            <ac:spMk id="464" creationId="{00000000-0000-0000-0000-000000000000}"/>
          </ac:spMkLst>
        </pc:spChg>
        <pc:spChg chg="ord">
          <ac:chgData name="Darren Lim Shi-Cong" userId="S::e0407516@u.nus.edu::c5b0aa6f-147e-4ea3-8fc5-38e3e9a0344c" providerId="AD" clId="Web-{B1F6729F-393A-FE8B-DB69-BDC19CD3E9EC}" dt="2022-03-20T05:29:23.659" v="77"/>
          <ac:spMkLst>
            <pc:docMk/>
            <pc:sldMk cId="3008163352" sldId="313"/>
            <ac:spMk id="466" creationId="{00000000-0000-0000-0000-000000000000}"/>
          </ac:spMkLst>
        </pc:spChg>
        <pc:spChg chg="ord topLvl">
          <ac:chgData name="Darren Lim Shi-Cong" userId="S::e0407516@u.nus.edu::c5b0aa6f-147e-4ea3-8fc5-38e3e9a0344c" providerId="AD" clId="Web-{B1F6729F-393A-FE8B-DB69-BDC19CD3E9EC}" dt="2022-03-20T05:29:01.579" v="67"/>
          <ac:spMkLst>
            <pc:docMk/>
            <pc:sldMk cId="3008163352" sldId="313"/>
            <ac:spMk id="468" creationId="{00000000-0000-0000-0000-000000000000}"/>
          </ac:spMkLst>
        </pc:spChg>
        <pc:spChg chg="ord topLvl">
          <ac:chgData name="Darren Lim Shi-Cong" userId="S::e0407516@u.nus.edu::c5b0aa6f-147e-4ea3-8fc5-38e3e9a0344c" providerId="AD" clId="Web-{B1F6729F-393A-FE8B-DB69-BDC19CD3E9EC}" dt="2022-03-20T05:29:01.798" v="70"/>
          <ac:spMkLst>
            <pc:docMk/>
            <pc:sldMk cId="3008163352" sldId="313"/>
            <ac:spMk id="469" creationId="{00000000-0000-0000-0000-000000000000}"/>
          </ac:spMkLst>
        </pc:spChg>
        <pc:spChg chg="mod">
          <ac:chgData name="Darren Lim Shi-Cong" userId="S::e0407516@u.nus.edu::c5b0aa6f-147e-4ea3-8fc5-38e3e9a0344c" providerId="AD" clId="Web-{B1F6729F-393A-FE8B-DB69-BDC19CD3E9EC}" dt="2022-03-20T05:29:50.926" v="90" actId="20577"/>
          <ac:spMkLst>
            <pc:docMk/>
            <pc:sldMk cId="3008163352" sldId="313"/>
            <ac:spMk id="475" creationId="{00000000-0000-0000-0000-000000000000}"/>
          </ac:spMkLst>
        </pc:spChg>
        <pc:spChg chg="mod">
          <ac:chgData name="Darren Lim Shi-Cong" userId="S::e0407516@u.nus.edu::c5b0aa6f-147e-4ea3-8fc5-38e3e9a0344c" providerId="AD" clId="Web-{B1F6729F-393A-FE8B-DB69-BDC19CD3E9EC}" dt="2022-03-20T05:48:16.393" v="106" actId="20577"/>
          <ac:spMkLst>
            <pc:docMk/>
            <pc:sldMk cId="3008163352" sldId="313"/>
            <ac:spMk id="476" creationId="{00000000-0000-0000-0000-000000000000}"/>
          </ac:spMkLst>
        </pc:spChg>
        <pc:spChg chg="ord topLvl">
          <ac:chgData name="Darren Lim Shi-Cong" userId="S::e0407516@u.nus.edu::c5b0aa6f-147e-4ea3-8fc5-38e3e9a0344c" providerId="AD" clId="Web-{B1F6729F-393A-FE8B-DB69-BDC19CD3E9EC}" dt="2022-03-20T05:29:02.016" v="75"/>
          <ac:spMkLst>
            <pc:docMk/>
            <pc:sldMk cId="3008163352" sldId="313"/>
            <ac:spMk id="477" creationId="{00000000-0000-0000-0000-000000000000}"/>
          </ac:spMkLst>
        </pc:spChg>
        <pc:spChg chg="mod">
          <ac:chgData name="Darren Lim Shi-Cong" userId="S::e0407516@u.nus.edu::c5b0aa6f-147e-4ea3-8fc5-38e3e9a0344c" providerId="AD" clId="Web-{B1F6729F-393A-FE8B-DB69-BDC19CD3E9EC}" dt="2022-03-20T05:30:05.458" v="92" actId="20577"/>
          <ac:spMkLst>
            <pc:docMk/>
            <pc:sldMk cId="3008163352" sldId="313"/>
            <ac:spMk id="501" creationId="{00000000-0000-0000-0000-000000000000}"/>
          </ac:spMkLst>
        </pc:spChg>
        <pc:spChg chg="ord">
          <ac:chgData name="Darren Lim Shi-Cong" userId="S::e0407516@u.nus.edu::c5b0aa6f-147e-4ea3-8fc5-38e3e9a0344c" providerId="AD" clId="Web-{B1F6729F-393A-FE8B-DB69-BDC19CD3E9EC}" dt="2022-03-20T05:29:29.300" v="78"/>
          <ac:spMkLst>
            <pc:docMk/>
            <pc:sldMk cId="3008163352" sldId="313"/>
            <ac:spMk id="503" creationId="{00000000-0000-0000-0000-000000000000}"/>
          </ac:spMkLst>
        </pc:spChg>
        <pc:grpChg chg="add">
          <ac:chgData name="Darren Lim Shi-Cong" userId="S::e0407516@u.nus.edu::c5b0aa6f-147e-4ea3-8fc5-38e3e9a0344c" providerId="AD" clId="Web-{B1F6729F-393A-FE8B-DB69-BDC19CD3E9EC}" dt="2022-03-20T05:29:16.378" v="76"/>
          <ac:grpSpMkLst>
            <pc:docMk/>
            <pc:sldMk cId="3008163352" sldId="313"/>
            <ac:grpSpMk id="2" creationId="{4E7CC6C8-683C-44F8-AB8A-9DF64DE7FD16}"/>
          </ac:grpSpMkLst>
        </pc:grpChg>
        <pc:grpChg chg="del">
          <ac:chgData name="Darren Lim Shi-Cong" userId="S::e0407516@u.nus.edu::c5b0aa6f-147e-4ea3-8fc5-38e3e9a0344c" providerId="AD" clId="Web-{B1F6729F-393A-FE8B-DB69-BDC19CD3E9EC}" dt="2022-03-20T05:28:54.844" v="66"/>
          <ac:grpSpMkLst>
            <pc:docMk/>
            <pc:sldMk cId="3008163352" sldId="313"/>
            <ac:grpSpMk id="467" creationId="{00000000-0000-0000-0000-000000000000}"/>
          </ac:grpSpMkLst>
        </pc:grpChg>
        <pc:grpChg chg="topLvl">
          <ac:chgData name="Darren Lim Shi-Cong" userId="S::e0407516@u.nus.edu::c5b0aa6f-147e-4ea3-8fc5-38e3e9a0344c" providerId="AD" clId="Web-{B1F6729F-393A-FE8B-DB69-BDC19CD3E9EC}" dt="2022-03-20T05:28:54.844" v="66"/>
          <ac:grpSpMkLst>
            <pc:docMk/>
            <pc:sldMk cId="3008163352" sldId="313"/>
            <ac:grpSpMk id="470" creationId="{00000000-0000-0000-0000-000000000000}"/>
          </ac:grpSpMkLst>
        </pc:grpChg>
        <pc:grpChg chg="topLvl">
          <ac:chgData name="Darren Lim Shi-Cong" userId="S::e0407516@u.nus.edu::c5b0aa6f-147e-4ea3-8fc5-38e3e9a0344c" providerId="AD" clId="Web-{B1F6729F-393A-FE8B-DB69-BDC19CD3E9EC}" dt="2022-03-20T05:28:54.844" v="66"/>
          <ac:grpSpMkLst>
            <pc:docMk/>
            <pc:sldMk cId="3008163352" sldId="313"/>
            <ac:grpSpMk id="474"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611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Nernst equation and </a:t>
            </a:r>
            <a:r>
              <a:rPr lang="en-SG" err="1"/>
              <a:t>gibbs</a:t>
            </a:r>
            <a:r>
              <a:rPr lang="en-SG"/>
              <a:t> free energy.</a:t>
            </a:r>
          </a:p>
          <a:p>
            <a:pPr marL="0" lvl="0" indent="0" algn="l" rtl="0">
              <a:spcBef>
                <a:spcPts val="0"/>
              </a:spcBef>
              <a:spcAft>
                <a:spcPts val="0"/>
              </a:spcAft>
              <a:buNone/>
            </a:pPr>
            <a:endParaRPr lang="en-SG"/>
          </a:p>
          <a:p>
            <a:pPr marL="0" lvl="0" indent="0" algn="l" rtl="0">
              <a:spcBef>
                <a:spcPts val="0"/>
              </a:spcBef>
              <a:spcAft>
                <a:spcPts val="0"/>
              </a:spcAft>
              <a:buNone/>
            </a:pPr>
            <a:r>
              <a:rPr lang="en-SG"/>
              <a:t>Theoretical limit of hydrogen fuel cell is 83%, by taking </a:t>
            </a:r>
            <a:r>
              <a:rPr lang="en-SG" err="1"/>
              <a:t>gibbs</a:t>
            </a:r>
            <a:r>
              <a:rPr lang="en-SG"/>
              <a:t> free energy/higher heating value. If based on LHV is 94.5% (European)</a:t>
            </a:r>
          </a:p>
          <a:p>
            <a:pPr marL="0" lvl="0" indent="0" algn="l" rtl="0">
              <a:spcBef>
                <a:spcPts val="0"/>
              </a:spcBef>
              <a:spcAft>
                <a:spcPts val="0"/>
              </a:spcAft>
              <a:buNone/>
            </a:pPr>
            <a:endParaRPr lang="en-SG"/>
          </a:p>
          <a:p>
            <a:pPr marL="0" lvl="0" indent="0" algn="l" rtl="0">
              <a:spcBef>
                <a:spcPts val="0"/>
              </a:spcBef>
              <a:spcAft>
                <a:spcPts val="0"/>
              </a:spcAft>
              <a:buNone/>
            </a:pPr>
            <a:r>
              <a:rPr lang="en-SG"/>
              <a:t>0.6 to 0.7 V under standard conditions</a:t>
            </a:r>
          </a:p>
        </p:txBody>
      </p:sp>
    </p:spTree>
    <p:extLst>
      <p:ext uri="{BB962C8B-B14F-4D97-AF65-F5344CB8AC3E}">
        <p14:creationId xmlns:p14="http://schemas.microsoft.com/office/powerpoint/2010/main" val="1528172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https://penguinphysic.wordpress.com/2009/11/page/2/ </a:t>
            </a:r>
            <a:endParaRPr/>
          </a:p>
        </p:txBody>
      </p:sp>
    </p:spTree>
    <p:extLst>
      <p:ext uri="{BB962C8B-B14F-4D97-AF65-F5344CB8AC3E}">
        <p14:creationId xmlns:p14="http://schemas.microsoft.com/office/powerpoint/2010/main" val="946681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https://penguinphysic.wordpress.com/2009/11/page/2/ </a:t>
            </a:r>
            <a:endParaRPr/>
          </a:p>
        </p:txBody>
      </p:sp>
    </p:spTree>
    <p:extLst>
      <p:ext uri="{BB962C8B-B14F-4D97-AF65-F5344CB8AC3E}">
        <p14:creationId xmlns:p14="http://schemas.microsoft.com/office/powerpoint/2010/main" val="356079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https://penguinphysic.wordpress.com/2009/11/page/2/ </a:t>
            </a:r>
            <a:endParaRPr/>
          </a:p>
        </p:txBody>
      </p:sp>
    </p:spTree>
    <p:extLst>
      <p:ext uri="{BB962C8B-B14F-4D97-AF65-F5344CB8AC3E}">
        <p14:creationId xmlns:p14="http://schemas.microsoft.com/office/powerpoint/2010/main" val="3391381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https://penguinphysic.wordpress.com/2009/11/page/2/ </a:t>
            </a:r>
            <a:endParaRPr/>
          </a:p>
        </p:txBody>
      </p:sp>
    </p:spTree>
    <p:extLst>
      <p:ext uri="{BB962C8B-B14F-4D97-AF65-F5344CB8AC3E}">
        <p14:creationId xmlns:p14="http://schemas.microsoft.com/office/powerpoint/2010/main" val="2942865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http://paksc.org/pk/science-experiments/chemistry-experiments/184-make-your-own-hydrogen-fuel-cell</a:t>
            </a:r>
          </a:p>
          <a:p>
            <a:pPr marL="0" lvl="0" indent="0" algn="l" rtl="0">
              <a:spcBef>
                <a:spcPts val="0"/>
              </a:spcBef>
              <a:spcAft>
                <a:spcPts val="0"/>
              </a:spcAft>
              <a:buNone/>
            </a:pPr>
            <a:endParaRPr/>
          </a:p>
        </p:txBody>
      </p:sp>
    </p:spTree>
    <p:extLst>
      <p:ext uri="{BB962C8B-B14F-4D97-AF65-F5344CB8AC3E}">
        <p14:creationId xmlns:p14="http://schemas.microsoft.com/office/powerpoint/2010/main" val="44446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https://automazin.com/toyota/2021-toyota-mirai-revealed-with-appearance-like-a-lexus/</a:t>
            </a:r>
            <a:endParaRPr/>
          </a:p>
        </p:txBody>
      </p:sp>
    </p:spTree>
    <p:extLst>
      <p:ext uri="{BB962C8B-B14F-4D97-AF65-F5344CB8AC3E}">
        <p14:creationId xmlns:p14="http://schemas.microsoft.com/office/powerpoint/2010/main" val="323875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https://automazin.com/toyota/2021-toyota-mirai-revealed-with-appearance-like-a-lexus/</a:t>
            </a:r>
            <a:endParaRPr/>
          </a:p>
        </p:txBody>
      </p:sp>
    </p:spTree>
    <p:extLst>
      <p:ext uri="{BB962C8B-B14F-4D97-AF65-F5344CB8AC3E}">
        <p14:creationId xmlns:p14="http://schemas.microsoft.com/office/powerpoint/2010/main" val="225306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https://penguinphysic.wordpress.com/2009/11/page/2/ </a:t>
            </a:r>
            <a:endParaRPr/>
          </a:p>
        </p:txBody>
      </p:sp>
    </p:spTree>
    <p:extLst>
      <p:ext uri="{BB962C8B-B14F-4D97-AF65-F5344CB8AC3E}">
        <p14:creationId xmlns:p14="http://schemas.microsoft.com/office/powerpoint/2010/main" val="1247895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https://penguinphysic.wordpress.com/2009/11/page/2/ </a:t>
            </a:r>
            <a:endParaRPr/>
          </a:p>
        </p:txBody>
      </p:sp>
    </p:spTree>
    <p:extLst>
      <p:ext uri="{BB962C8B-B14F-4D97-AF65-F5344CB8AC3E}">
        <p14:creationId xmlns:p14="http://schemas.microsoft.com/office/powerpoint/2010/main" val="204164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554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a:t>
            </a:r>
            <a:r>
              <a:rPr lang="en-SG" dirty="0" err="1"/>
              <a:t>penguinphysic.wordpress.com</a:t>
            </a:r>
            <a:r>
              <a:rPr lang="en-SG" dirty="0"/>
              <a:t>/2009/11/page/2/ </a:t>
            </a:r>
            <a:endParaRPr dirty="0"/>
          </a:p>
        </p:txBody>
      </p:sp>
    </p:spTree>
    <p:extLst>
      <p:ext uri="{BB962C8B-B14F-4D97-AF65-F5344CB8AC3E}">
        <p14:creationId xmlns:p14="http://schemas.microsoft.com/office/powerpoint/2010/main" val="3558461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Trend by country, growth rate, application </a:t>
            </a:r>
            <a:endParaRPr/>
          </a:p>
        </p:txBody>
      </p:sp>
    </p:spTree>
    <p:extLst>
      <p:ext uri="{BB962C8B-B14F-4D97-AF65-F5344CB8AC3E}">
        <p14:creationId xmlns:p14="http://schemas.microsoft.com/office/powerpoint/2010/main" val="2494334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ba111a87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ba111a87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technical parts done, now let’s move on to the other aspects of hydrogen fuel. Namely the various methods employed to store hydrogen, note that these are not all the methods available but some methods which my group and I found to be very unique.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b71fe3f33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b71fe3f33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method covered is cryo-compressed storage, as the name implies, it is a combination of cryogenic liquid and compressed hydrogen gas storage. It combines elements of both storage methods such as carbon-fiber that is originally meant for compressed hydrogen storage, and vacuum shell for cryogenic hydrogen storage. The result of this method is that there are lower boil-off losses, which is common in cryogenic hydrogen storage, and no requirements for high volume and pressures which is used in compressed hydrogen. Thus, leading to an improvement in safety standards and volumetric hydrogen storage.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b71fe3f33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b71fe3f33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next method of hydrogen storage would be LOHC, this method is a close substitute for petrol/current fuels utilized for systems because it’s a liquid itself. This method utilizes hydrogenation to ”charge” and “discharge” the hydrogen content. Since the hydrogen is chemically </a:t>
            </a:r>
            <a:r>
              <a:rPr lang="en-US" dirty="0" err="1"/>
              <a:t>binded</a:t>
            </a:r>
            <a:r>
              <a:rPr lang="en-US" dirty="0"/>
              <a:t> into the solution, it is a safe option for distribution as it is both non flammable and non combustible. Furthermore, being a reusable liquid, lowering the operation costs since the compounds only need to be recharged in the distribution centers.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bb71fe3f3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bb71fe3f3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I move onto the hydrides, let’s do a comparison between LOHC and cryo-compressed storage to show the innovation that LOHC brought to the ecosystem of hydrogen fuel. LOHC has made hydrogen fuel safer, more affordable to operate with, more ”bang for buck” with a higher energy output of hydrogen, and lastly, made it scalable for distribution abroad/globally. As you can see, LOHC is a new game-changing technology that can upscale the large-scale hydrogen fuel logistics increasing the adoption and social acceptance of hydrogen fuel.</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b71fe3f33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b71fe3f33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onto the hydrides, the first of which would be metal hydrides, the working principle is similar to that of LOHCs in terms of safety and reversibility, however instead of organic compounds, it is purely metals and hydrogen bonded together. As seen from the picture, metal hydrides are far more effective in storing a unit mass of hydrogen as compared to compressed gas shown on the left and conventional gas tanks on the right by achieving the lowest possible volume and pressure possible.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b71fe3f33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b71fe3f33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onto the other hydride, we have chemical hydrides, which involve the non-metallic elements in the periodic table. These compounds are similar to natural gas in terms of physical properties, allowing them to be transported by gas pipelines which are already constructed. However, a major drawback of chemical hydrides is that it produces toxic by-products during the reactions and that the reactions are irreversible.</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bb71fe3f3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bb71fe3f3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Comparing the cost-effectiveness of the two hydrides, you can see chemical hydrides are more cost-effective as compared to that of metal hydrides despite a safety hazard</a:t>
            </a:r>
            <a:endParaRPr dirty="0"/>
          </a:p>
        </p:txBody>
      </p:sp>
    </p:spTree>
    <p:extLst>
      <p:ext uri="{BB962C8B-B14F-4D97-AF65-F5344CB8AC3E}">
        <p14:creationId xmlns:p14="http://schemas.microsoft.com/office/powerpoint/2010/main" val="2951226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bb71fe3f33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bb71fe3f33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I have covered the storage solutions for hydrogen fuel, I will be running through the different projects that are encouraging the adoption of hydrogen fuel cells into industries in an effort to support the movement of sustainable energy systems. Firstly, the ship as seen in the slide is known as </a:t>
            </a:r>
            <a:r>
              <a:rPr lang="en-US" dirty="0" err="1"/>
              <a:t>HyShip</a:t>
            </a:r>
            <a:r>
              <a:rPr lang="en-US" dirty="0"/>
              <a:t>, which is based in Norway.</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bb71fe3f33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bb71fe3f33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https://www.power-technology.com/comment/standing-at-the-precipice-of-the-hydrogen-economy/</a:t>
            </a:r>
            <a:endParaRPr/>
          </a:p>
        </p:txBody>
      </p:sp>
    </p:spTree>
    <p:extLst>
      <p:ext uri="{BB962C8B-B14F-4D97-AF65-F5344CB8AC3E}">
        <p14:creationId xmlns:p14="http://schemas.microsoft.com/office/powerpoint/2010/main" val="166450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bb71fe3f33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bb71fe3f33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project‘s current prototype is based in Norway, with its operations involving both cargo transportation as well as delivering hydrogen fuel to more ports and fuel infrastructure.</a:t>
            </a:r>
            <a:endParaRPr dirty="0"/>
          </a:p>
        </p:txBody>
      </p:sp>
    </p:spTree>
    <p:extLst>
      <p:ext uri="{BB962C8B-B14F-4D97-AF65-F5344CB8AC3E}">
        <p14:creationId xmlns:p14="http://schemas.microsoft.com/office/powerpoint/2010/main" val="191670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bb71fe3f33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bb71fe3f33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086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bb71fe3f33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bb71fe3f33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405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bb71fe3f33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bb71fe3f33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753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bb71fe3f33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bb71fe3f33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863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There are four key advantages of </a:t>
            </a:r>
            <a:r>
              <a:rPr lang="en-SG" dirty="0"/>
              <a:t>using</a:t>
            </a:r>
            <a:r>
              <a:rPr lang="en-SG"/>
              <a:t> hydrogen fuel cells – they are clean, efficient, has a long usage time, and recharges very quickly. </a:t>
            </a:r>
            <a:endParaRPr/>
          </a:p>
        </p:txBody>
      </p:sp>
    </p:spTree>
    <p:extLst>
      <p:ext uri="{BB962C8B-B14F-4D97-AF65-F5344CB8AC3E}">
        <p14:creationId xmlns:p14="http://schemas.microsoft.com/office/powerpoint/2010/main" val="1060483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https://www.youtube.com/watch?v=-oGF7kIbtqI</a:t>
            </a:r>
          </a:p>
          <a:p>
            <a:pPr marL="0" lvl="0" indent="0" algn="l" rtl="0">
              <a:spcBef>
                <a:spcPts val="0"/>
              </a:spcBef>
              <a:spcAft>
                <a:spcPts val="0"/>
              </a:spcAft>
              <a:buNone/>
            </a:pPr>
            <a:r>
              <a:rPr lang="en-US"/>
              <a:t>https://www.shutterstock.com/image-vector/coal-plant-fired-power-station-fossil-1634237305</a:t>
            </a:r>
          </a:p>
          <a:p>
            <a:pPr marL="0" lvl="0" indent="0" algn="l" rtl="0">
              <a:spcBef>
                <a:spcPts val="0"/>
              </a:spcBef>
              <a:spcAft>
                <a:spcPts val="0"/>
              </a:spcAft>
              <a:buNone/>
            </a:pPr>
            <a:r>
              <a:rPr lang="en-US" sz="1100" b="0" i="0">
                <a:solidFill>
                  <a:srgbClr val="000000"/>
                </a:solidFill>
                <a:effectLst/>
                <a:latin typeface="Arial"/>
              </a:rPr>
              <a:t>https://www.spglobal.com/marketintelligence/en/news-insights/latest-news-headlines/us-steel-equinor-team-up-to-examine-appalachia-s-potential-for-hydrogen-65235065</a:t>
            </a:r>
          </a:p>
          <a:p>
            <a:pPr marL="0" lvl="0" indent="0" algn="l" rtl="0">
              <a:spcBef>
                <a:spcPts val="0"/>
              </a:spcBef>
              <a:spcAft>
                <a:spcPts val="0"/>
              </a:spcAft>
              <a:buNone/>
            </a:pPr>
            <a:endParaRPr lang="en-US" sz="1100" b="0" i="0">
              <a:solidFill>
                <a:srgbClr val="000000"/>
              </a:solidFill>
              <a:effectLst/>
              <a:latin typeface="Arial"/>
            </a:endParaRPr>
          </a:p>
          <a:p>
            <a:pPr marL="0" lvl="0" indent="0" algn="l" rtl="0">
              <a:spcBef>
                <a:spcPts val="0"/>
              </a:spcBef>
              <a:spcAft>
                <a:spcPts val="0"/>
              </a:spcAft>
              <a:buNone/>
            </a:pPr>
            <a:endParaRPr lang="en-US" sz="1800" b="0" i="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a:solidFill>
                  <a:srgbClr val="000000"/>
                </a:solidFill>
                <a:effectLst/>
                <a:latin typeface="Calibri" panose="020F0502020204030204" pitchFamily="34" charset="0"/>
              </a:rPr>
              <a:t>Firstly, HFCs are allegedly clean, as they only produce water </a:t>
            </a:r>
            <a:r>
              <a:rPr lang="en-US" sz="1800" b="0" i="0" err="1">
                <a:solidFill>
                  <a:srgbClr val="000000"/>
                </a:solidFill>
                <a:effectLst/>
                <a:latin typeface="Calibri" panose="020F0502020204030204" pitchFamily="34" charset="0"/>
              </a:rPr>
              <a:t>vapour</a:t>
            </a:r>
            <a:r>
              <a:rPr lang="en-US" sz="1800" b="0" i="0">
                <a:solidFill>
                  <a:srgbClr val="000000"/>
                </a:solidFill>
                <a:effectLst/>
                <a:latin typeface="Calibri" panose="020F0502020204030204" pitchFamily="34" charset="0"/>
              </a:rPr>
              <a:t> as its by-product, compared to combustion of fossil fuels that generates a lot of carbon dioxide and water </a:t>
            </a:r>
            <a:r>
              <a:rPr lang="en-US" sz="1800" b="0" i="0" err="1">
                <a:solidFill>
                  <a:srgbClr val="000000"/>
                </a:solidFill>
                <a:effectLst/>
                <a:latin typeface="Calibri" panose="020F0502020204030204" pitchFamily="34" charset="0"/>
              </a:rPr>
              <a:t>vapour</a:t>
            </a:r>
            <a:r>
              <a:rPr lang="en-US" sz="1800" b="0" i="0">
                <a:solidFill>
                  <a:srgbClr val="000000"/>
                </a:solidFill>
                <a:effectLst/>
                <a:latin typeface="Calibri" panose="020F0502020204030204" pitchFamily="34" charset="0"/>
              </a:rPr>
              <a:t>. To what extend is this true though? To understand this, we must first </a:t>
            </a:r>
            <a:r>
              <a:rPr lang="en-US" sz="1800" b="0" i="0" err="1">
                <a:solidFill>
                  <a:srgbClr val="000000"/>
                </a:solidFill>
                <a:effectLst/>
                <a:latin typeface="Calibri" panose="020F0502020204030204" pitchFamily="34" charset="0"/>
              </a:rPr>
              <a:t>analyse</a:t>
            </a:r>
            <a:r>
              <a:rPr lang="en-US" sz="1800" b="0" i="0">
                <a:solidFill>
                  <a:srgbClr val="000000"/>
                </a:solidFill>
                <a:effectLst/>
                <a:latin typeface="Calibri" panose="020F0502020204030204" pitchFamily="34" charset="0"/>
              </a:rPr>
              <a:t> the different types of hydrogen. </a:t>
            </a:r>
          </a:p>
          <a:p>
            <a:pPr marL="0" lvl="0" indent="0" algn="l" rtl="0">
              <a:spcBef>
                <a:spcPts val="0"/>
              </a:spcBef>
              <a:spcAft>
                <a:spcPts val="0"/>
              </a:spcAft>
              <a:buNone/>
            </a:pPr>
            <a:endParaRPr lang="en-US" sz="1800" b="0" i="0">
              <a:solidFill>
                <a:srgbClr val="000000"/>
              </a:solidFill>
              <a:effectLst/>
              <a:latin typeface="Calibri" panose="020F0502020204030204" pitchFamily="34" charset="0"/>
            </a:endParaRPr>
          </a:p>
          <a:p>
            <a:pPr marL="0" lvl="0" indent="0" algn="l" rtl="0">
              <a:spcBef>
                <a:spcPts val="0"/>
              </a:spcBef>
              <a:spcAft>
                <a:spcPts val="0"/>
              </a:spcAft>
              <a:buNone/>
            </a:pPr>
            <a:r>
              <a:rPr lang="en-US" sz="1800" b="0" i="0">
                <a:solidFill>
                  <a:srgbClr val="000000"/>
                </a:solidFill>
                <a:effectLst/>
                <a:latin typeface="Calibri" panose="020F0502020204030204" pitchFamily="34" charset="0"/>
              </a:rPr>
              <a:t>There are four types of hydrogens, gray, brown, blue, and green. Looking at the illustration on the screen, you can see that, although it is true that green hydrogen only produces water </a:t>
            </a:r>
            <a:r>
              <a:rPr lang="en-US" sz="1800" b="0" i="0" err="1">
                <a:solidFill>
                  <a:srgbClr val="000000"/>
                </a:solidFill>
                <a:effectLst/>
                <a:latin typeface="Calibri" panose="020F0502020204030204" pitchFamily="34" charset="0"/>
              </a:rPr>
              <a:t>vapourr</a:t>
            </a:r>
            <a:r>
              <a:rPr lang="en-US" sz="1800" b="0" i="0">
                <a:solidFill>
                  <a:srgbClr val="000000"/>
                </a:solidFill>
                <a:effectLst/>
                <a:latin typeface="Calibri" panose="020F0502020204030204" pitchFamily="34" charset="0"/>
              </a:rPr>
              <a:t>, other </a:t>
            </a:r>
            <a:r>
              <a:rPr lang="en-US" sz="1800" b="0" i="0" err="1">
                <a:solidFill>
                  <a:srgbClr val="000000"/>
                </a:solidFill>
                <a:effectLst/>
                <a:latin typeface="Calibri" panose="020F0502020204030204" pitchFamily="34" charset="0"/>
              </a:rPr>
              <a:t>colours</a:t>
            </a:r>
            <a:r>
              <a:rPr lang="en-US" sz="1800" b="0" i="0">
                <a:solidFill>
                  <a:srgbClr val="000000"/>
                </a:solidFill>
                <a:effectLst/>
                <a:latin typeface="Calibri" panose="020F0502020204030204" pitchFamily="34" charset="0"/>
              </a:rPr>
              <a:t> of hydrogen actually generate greenhouse gases like carbon dioxide too. This is because they make use of other reactants like natural gas and coal to create hydrogen. And unfortunately, the world is using hydrogens of other </a:t>
            </a:r>
            <a:r>
              <a:rPr lang="en-US" sz="1800" b="0" i="0" err="1">
                <a:solidFill>
                  <a:srgbClr val="000000"/>
                </a:solidFill>
                <a:effectLst/>
                <a:latin typeface="Calibri" panose="020F0502020204030204" pitchFamily="34" charset="0"/>
              </a:rPr>
              <a:t>colours</a:t>
            </a:r>
            <a:r>
              <a:rPr lang="en-US" sz="1800" b="0" i="0">
                <a:solidFill>
                  <a:srgbClr val="000000"/>
                </a:solidFill>
                <a:effectLst/>
                <a:latin typeface="Calibri" panose="020F0502020204030204" pitchFamily="34" charset="0"/>
              </a:rPr>
              <a:t>, rather than green hydrogen, more prevalently as green hydrogens are almost 3 times more expensive. Hence, this undermines the green credentials of hydrogen. </a:t>
            </a:r>
          </a:p>
        </p:txBody>
      </p:sp>
    </p:spTree>
    <p:extLst>
      <p:ext uri="{BB962C8B-B14F-4D97-AF65-F5344CB8AC3E}">
        <p14:creationId xmlns:p14="http://schemas.microsoft.com/office/powerpoint/2010/main" val="2391635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https://www.power-technology.com/comment/standing-at-the-precipice-of-the-hydrogen-economy/</a:t>
            </a:r>
          </a:p>
          <a:p>
            <a:pPr marL="0" lvl="0" indent="0" algn="l" rtl="0">
              <a:spcBef>
                <a:spcPts val="0"/>
              </a:spcBef>
              <a:spcAft>
                <a:spcPts val="0"/>
              </a:spcAft>
              <a:buNone/>
            </a:pPr>
            <a:r>
              <a:rPr lang="en-SG" dirty="0"/>
              <a:t>https://insideevs.com/news/332584/efficiency-compared-battery-electric-73-hydrogen-22-ice-13/</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r>
              <a:rPr lang="en-SG" dirty="0"/>
              <a:t>Secondly, hydrogen fuel cells are renewables that are more efficient than traditional combustion systems. From the graph, you can see that hydrogen fuel cells in vehicles are close to 2 times more efficient than conventionally fuelled vehicles. However, note that battery electric vehicles are much more efficient than HFC vehicles. </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This is because of </a:t>
            </a:r>
            <a:r>
              <a:rPr lang="en-US" b="0" i="0" dirty="0">
                <a:solidFill>
                  <a:srgbClr val="000000"/>
                </a:solidFill>
                <a:effectLst/>
                <a:latin typeface="Libre Baskerville" panose="020B0604020202020204" pitchFamily="2" charset="0"/>
              </a:rPr>
              <a:t>energy vector transition. When hydrogen fuel cells are used in cars, large amounts of energy is lost during generation, compression, transportation, and energy conversion in the vehicle. On the other hand, energy in battery electric vehicles is mainly lost through the discharging of battery charge only, way less than HFC cars. </a:t>
            </a:r>
          </a:p>
          <a:p>
            <a:pPr marL="0" lvl="0" indent="0" algn="l" rtl="0">
              <a:spcBef>
                <a:spcPts val="0"/>
              </a:spcBef>
              <a:spcAft>
                <a:spcPts val="0"/>
              </a:spcAft>
              <a:buNone/>
            </a:pPr>
            <a:r>
              <a:rPr lang="en-SG" dirty="0"/>
              <a:t>https://theconversation.com/hydrogen-cars-wont-overtake-electric-vehicles-because-theyre-hampered-by-the-laws-of-science-139899</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However, experts predict that the efficiency of hydrogen fuel cells would increase in the future with further advancements in technology. We will see more of this in the last Section.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https://www.power-technology.com/comment/standing-at-the-precipice-of-the-hydrogen-economy/</a:t>
            </a:r>
          </a:p>
        </p:txBody>
      </p:sp>
    </p:spTree>
    <p:extLst>
      <p:ext uri="{BB962C8B-B14F-4D97-AF65-F5344CB8AC3E}">
        <p14:creationId xmlns:p14="http://schemas.microsoft.com/office/powerpoint/2010/main" val="2749125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https://www.integralnewenergy.com/?p=22321</a:t>
            </a:r>
            <a:endParaRPr lang="en-US" dirty="0"/>
          </a:p>
          <a:p>
            <a:pPr marL="0" lvl="0" indent="0" algn="l" rtl="0">
              <a:spcBef>
                <a:spcPts val="0"/>
              </a:spcBef>
              <a:spcAft>
                <a:spcPts val="0"/>
              </a:spcAft>
              <a:buNone/>
            </a:pPr>
            <a:r>
              <a:rPr lang="en-US" dirty="0"/>
              <a:t>https://www.electropages.com/blog/2021/08/government-unplugged-over-electric-vehicles-and-flat-battery-technologies</a:t>
            </a:r>
          </a:p>
          <a:p>
            <a:pPr marL="0" lvl="0" indent="0" algn="l" rtl="0">
              <a:spcBef>
                <a:spcPts val="0"/>
              </a:spcBef>
              <a:spcAft>
                <a:spcPts val="0"/>
              </a:spcAft>
              <a:buNone/>
            </a:pPr>
            <a:r>
              <a:rPr lang="en-US" dirty="0"/>
              <a:t>https://www.pngwing.com/en/free-png-yitjs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HFCs have long usage time. This is because hydrogen has high </a:t>
            </a:r>
            <a:r>
              <a:rPr lang="en-US"/>
              <a:t>gravimetric </a:t>
            </a:r>
            <a:r>
              <a:rPr lang="en-US" dirty="0"/>
              <a:t>energy density of about 120 MJ/kg, which is almost 3 times more than diesel or gasoline. As a result, it is able to store a lot more energy per kg mass, allowing hydrogen cars to achieve long distances. While most fully electric vehicles can travel between 100 to 200 miles on a single charge, hydrogen ones can get to 300 miles. </a:t>
            </a:r>
          </a:p>
          <a:p>
            <a:pPr marL="0" lvl="0" indent="0" algn="l" rtl="0">
              <a:spcBef>
                <a:spcPts val="0"/>
              </a:spcBef>
              <a:spcAft>
                <a:spcPts val="0"/>
              </a:spcAft>
              <a:buNone/>
            </a:pPr>
            <a:r>
              <a:rPr lang="en-US" b="0" i="1" dirty="0">
                <a:solidFill>
                  <a:srgbClr val="1C2F49"/>
                </a:solidFill>
                <a:effectLst/>
                <a:latin typeface="Montserrat" panose="020B0604020202020204" pitchFamily="2" charset="0"/>
              </a:rPr>
              <a:t>https://youmatter.world/en/hydrogen-electric-cars-sustainability-28156/#:~:text=However%2C%20as%20hydrogen%20cars%20densely,300%20miles%2C%20according%20to%20AutomotiveTechnologies.</a:t>
            </a:r>
          </a:p>
          <a:p>
            <a:pPr marL="0" lvl="0" indent="0" algn="l" rtl="0">
              <a:spcBef>
                <a:spcPts val="0"/>
              </a:spcBef>
              <a:spcAft>
                <a:spcPts val="0"/>
              </a:spcAft>
              <a:buNone/>
            </a:pPr>
            <a:endParaRPr lang="en-US" b="0" i="1" dirty="0">
              <a:solidFill>
                <a:srgbClr val="1C2F49"/>
              </a:solidFill>
              <a:effectLst/>
              <a:latin typeface="Montserrat" panose="020B0604020202020204" pitchFamily="2" charset="0"/>
            </a:endParaRPr>
          </a:p>
        </p:txBody>
      </p:sp>
    </p:spTree>
    <p:extLst>
      <p:ext uri="{BB962C8B-B14F-4D97-AF65-F5344CB8AC3E}">
        <p14:creationId xmlns:p14="http://schemas.microsoft.com/office/powerpoint/2010/main" val="1596578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https://www.brinknews.com/the-battle-over-electric-vehicles-could-hydrogen-win/</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r>
              <a:rPr lang="en-SG" dirty="0"/>
              <a:t>Lastly, hydrogen fuel cells refuel very quickly. Refuelling with hydrogen takes the same time as with regular fuel, between 3 and 5 minutes, compared to the several hours needed to charge a battery electric car. However, the costs of refuelling hydrogen is much higher than recharging battery EVs. But the last Section will show you that falling hydrogen costs would drive the hydrogen economy in the future. But before that, let’s take a look at the disadvantages of HFCs. </a:t>
            </a:r>
          </a:p>
          <a:p>
            <a:pPr marL="0" lvl="0" indent="0" algn="l" rtl="0">
              <a:spcBef>
                <a:spcPts val="0"/>
              </a:spcBef>
              <a:spcAft>
                <a:spcPts val="0"/>
              </a:spcAft>
              <a:buNone/>
            </a:pPr>
            <a:r>
              <a:rPr lang="en-SG" dirty="0">
                <a:latin typeface="+mn-lt"/>
              </a:rPr>
              <a:t>https://news.cnrs.fr/articles/hydrogen-cars-for-all</a:t>
            </a:r>
            <a:endParaRPr dirty="0">
              <a:latin typeface="+mn-lt"/>
            </a:endParaRPr>
          </a:p>
        </p:txBody>
      </p:sp>
    </p:spTree>
    <p:extLst>
      <p:ext uri="{BB962C8B-B14F-4D97-AF65-F5344CB8AC3E}">
        <p14:creationId xmlns:p14="http://schemas.microsoft.com/office/powerpoint/2010/main" val="3565075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Trend by country, growth rate, application https://www.iea.org/reports/hydrogen</a:t>
            </a:r>
          </a:p>
          <a:p>
            <a:pPr marL="228600" lvl="0" indent="-228600" algn="l" rtl="0">
              <a:spcBef>
                <a:spcPts val="0"/>
              </a:spcBef>
              <a:spcAft>
                <a:spcPts val="0"/>
              </a:spcAft>
              <a:buAutoNum type="arabicPeriod"/>
            </a:pPr>
            <a:r>
              <a:rPr lang="en-SG"/>
              <a:t>Application</a:t>
            </a:r>
          </a:p>
          <a:p>
            <a:pPr marL="228600" lvl="0" indent="-228600" algn="l" rtl="0">
              <a:spcBef>
                <a:spcPts val="0"/>
              </a:spcBef>
              <a:spcAft>
                <a:spcPts val="0"/>
              </a:spcAft>
              <a:buAutoNum type="arabicPeriod"/>
            </a:pPr>
            <a:r>
              <a:rPr lang="en-SG"/>
              <a:t>Country with fastest growth rate</a:t>
            </a:r>
          </a:p>
          <a:p>
            <a:pPr marL="228600" lvl="0" indent="-228600" algn="l" rtl="0">
              <a:spcBef>
                <a:spcPts val="0"/>
              </a:spcBef>
              <a:spcAft>
                <a:spcPts val="0"/>
              </a:spcAft>
              <a:buAutoNum type="arabicPeriod"/>
            </a:pPr>
            <a:r>
              <a:rPr lang="en-SG"/>
              <a:t>Usage by country</a:t>
            </a:r>
          </a:p>
          <a:p>
            <a:pPr marL="228600" lvl="0" indent="-228600" algn="l" rtl="0">
              <a:spcBef>
                <a:spcPts val="0"/>
              </a:spcBef>
              <a:spcAft>
                <a:spcPts val="0"/>
              </a:spcAft>
              <a:buAutoNum type="arabicPeriod"/>
            </a:pPr>
            <a:r>
              <a:rPr lang="en-SG"/>
              <a:t>World usage of HFC vs other types of energy source</a:t>
            </a:r>
            <a:endParaRPr/>
          </a:p>
        </p:txBody>
      </p:sp>
    </p:spTree>
    <p:extLst>
      <p:ext uri="{BB962C8B-B14F-4D97-AF65-F5344CB8AC3E}">
        <p14:creationId xmlns:p14="http://schemas.microsoft.com/office/powerpoint/2010/main" val="2889389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https://environmental-conscience.com/hydrogen-fuel-cells-pros-cons/ </a:t>
            </a: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There are 3 main disadvantages of HFCs – it is very expensive, has storage issues, and lacking infrastructure. </a:t>
            </a:r>
          </a:p>
        </p:txBody>
      </p:sp>
    </p:spTree>
    <p:extLst>
      <p:ext uri="{BB962C8B-B14F-4D97-AF65-F5344CB8AC3E}">
        <p14:creationId xmlns:p14="http://schemas.microsoft.com/office/powerpoint/2010/main" val="6138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https://www.idtechex.com/en/research-article/fuel-cell-cars-a-commercial-failure/22155</a:t>
            </a:r>
          </a:p>
          <a:p>
            <a:pPr marL="0" lvl="0" indent="0" algn="l" rtl="0">
              <a:spcBef>
                <a:spcPts val="0"/>
              </a:spcBef>
              <a:spcAft>
                <a:spcPts val="0"/>
              </a:spcAft>
              <a:buNone/>
            </a:pPr>
            <a:r>
              <a:rPr lang="en-SG"/>
              <a:t>https://www.sbma.org.sg/media-centre/publication/crucible-issue-2/why-you-should-consider-investing-in-platinum/</a:t>
            </a:r>
          </a:p>
          <a:p>
            <a:pPr marL="0" lvl="0" indent="0" algn="l" rtl="0">
              <a:spcBef>
                <a:spcPts val="0"/>
              </a:spcBef>
              <a:spcAft>
                <a:spcPts val="0"/>
              </a:spcAft>
              <a:buNone/>
            </a:pPr>
            <a:endParaRPr lang="en-SG"/>
          </a:p>
          <a:p>
            <a:pPr marL="0" lvl="0" indent="0" algn="l" rtl="0">
              <a:spcBef>
                <a:spcPts val="0"/>
              </a:spcBef>
              <a:spcAft>
                <a:spcPts val="0"/>
              </a:spcAft>
              <a:buNone/>
            </a:pPr>
            <a:endParaRPr lang="en-SG"/>
          </a:p>
          <a:p>
            <a:pPr marL="0" lvl="0" indent="0" algn="l" rtl="0">
              <a:spcBef>
                <a:spcPts val="0"/>
              </a:spcBef>
              <a:spcAft>
                <a:spcPts val="0"/>
              </a:spcAft>
              <a:buNone/>
            </a:pPr>
            <a:r>
              <a:rPr lang="en-SG"/>
              <a:t>Firstly, HFCs are extremely expensive. Its fuel costs, infrastructure costs, storage and transportation costs, are very high. The graph on the left shows that fuel costs for hydrogen is more than 2 times of internal combustion engines, and even 10 times more than battery electric vehicles. This is because On the right, it shows that the installation costs for hydrogen vehicles is estimated to be more than $1 million in total. </a:t>
            </a:r>
          </a:p>
          <a:p>
            <a:pPr marL="0" lvl="0" indent="0" algn="l" rtl="0">
              <a:spcBef>
                <a:spcPts val="0"/>
              </a:spcBef>
              <a:spcAft>
                <a:spcPts val="0"/>
              </a:spcAft>
              <a:buNone/>
            </a:pPr>
            <a:endParaRPr lang="en-SG"/>
          </a:p>
          <a:p>
            <a:pPr marL="0" lvl="0" indent="0" algn="l" rtl="0">
              <a:spcBef>
                <a:spcPts val="0"/>
              </a:spcBef>
              <a:spcAft>
                <a:spcPts val="0"/>
              </a:spcAft>
              <a:buNone/>
            </a:pPr>
            <a:r>
              <a:rPr lang="en-SG"/>
              <a:t>The high cost of HFCs is also due to the complexity of extraction and the expensive materials required, like platinum that is used as catalyst in PEM fuel cells. </a:t>
            </a:r>
          </a:p>
          <a:p>
            <a:pPr marL="0" lvl="0" indent="0" algn="l" rtl="0">
              <a:spcBef>
                <a:spcPts val="0"/>
              </a:spcBef>
              <a:spcAft>
                <a:spcPts val="0"/>
              </a:spcAft>
              <a:buNone/>
            </a:pPr>
            <a:r>
              <a:rPr lang="en-SG"/>
              <a:t>https://news.usc.edu/trojan-family/why-hydrogen-fuel-isnt-mainstream-as-fossil-fuel-alternative/</a:t>
            </a:r>
          </a:p>
        </p:txBody>
      </p:sp>
    </p:spTree>
    <p:extLst>
      <p:ext uri="{BB962C8B-B14F-4D97-AF65-F5344CB8AC3E}">
        <p14:creationId xmlns:p14="http://schemas.microsoft.com/office/powerpoint/2010/main" val="3372170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https://www.eia.gov/todayinenergy/detail.php?id=9991</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r>
              <a:rPr lang="en-US" b="0" i="0" dirty="0">
                <a:solidFill>
                  <a:srgbClr val="000000"/>
                </a:solidFill>
                <a:effectLst/>
                <a:latin typeface="verdana" panose="020B0604030504040204" pitchFamily="34" charset="0"/>
              </a:rPr>
              <a:t>Secondly, hydrogen is difficult to store because of its very low </a:t>
            </a:r>
            <a:r>
              <a:rPr lang="en-US" b="1" i="0" u="sng" dirty="0">
                <a:solidFill>
                  <a:srgbClr val="FF0000"/>
                </a:solidFill>
                <a:effectLst/>
                <a:latin typeface="verdana" panose="020B0604030504040204" pitchFamily="34" charset="0"/>
              </a:rPr>
              <a:t>volumetric</a:t>
            </a:r>
            <a:r>
              <a:rPr lang="en-US" b="0" i="0" dirty="0">
                <a:solidFill>
                  <a:srgbClr val="000000"/>
                </a:solidFill>
                <a:effectLst/>
                <a:latin typeface="verdana" panose="020B0604030504040204" pitchFamily="34" charset="0"/>
              </a:rPr>
              <a:t> energy density. Hydrogen is the simplest and lightest element, lighter than helium. It is 3 times less energy dense than natural gas and 2700 times less energy dense than gasoline. It is also extremely highly combustible, making it very important for storage of hydrogen to be done properly, to prevent catastrophe. </a:t>
            </a:r>
          </a:p>
          <a:p>
            <a:pPr marL="0" lvl="0" indent="0" algn="l" rtl="0">
              <a:spcBef>
                <a:spcPts val="0"/>
              </a:spcBef>
              <a:spcAft>
                <a:spcPts val="0"/>
              </a:spcAft>
              <a:buNone/>
            </a:pPr>
            <a:endParaRPr lang="en-US" b="0" i="0" dirty="0">
              <a:solidFill>
                <a:srgbClr val="000000"/>
              </a:solidFill>
              <a:effectLst/>
              <a:latin typeface="verdana" panose="020B0604030504040204" pitchFamily="34" charset="0"/>
            </a:endParaRPr>
          </a:p>
          <a:p>
            <a:pPr marL="0" lvl="0" indent="0" algn="l" rtl="0">
              <a:spcBef>
                <a:spcPts val="0"/>
              </a:spcBef>
              <a:spcAft>
                <a:spcPts val="0"/>
              </a:spcAft>
              <a:buNone/>
            </a:pPr>
            <a:r>
              <a:rPr lang="en-US" b="0" i="0" dirty="0">
                <a:solidFill>
                  <a:srgbClr val="000000"/>
                </a:solidFill>
                <a:effectLst/>
                <a:latin typeface="verdana" panose="020B0604030504040204" pitchFamily="34" charset="0"/>
              </a:rPr>
              <a:t>As a result, hydrogen must be made more energy dense for storage, to be useful for transportation. By increasing its volumetric density, a compressor is required, and hence causing the process to be less efficient. Greater storage space is also needed with increased energy per volume to prevent a build-up of pressure that can be dangerous. The many problems surrounding hydrogen storage hence makes hydrogen fuel cells undesirable. </a:t>
            </a:r>
          </a:p>
        </p:txBody>
      </p:sp>
    </p:spTree>
    <p:extLst>
      <p:ext uri="{BB962C8B-B14F-4D97-AF65-F5344CB8AC3E}">
        <p14:creationId xmlns:p14="http://schemas.microsoft.com/office/powerpoint/2010/main" val="741280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https://kr-asia.com/shanghai-unveils-worlds-largest-hydrogen-refuelling-station</a:t>
            </a:r>
          </a:p>
          <a:p>
            <a:pPr marL="0" lvl="0" indent="0" algn="l" rtl="0">
              <a:spcBef>
                <a:spcPts val="0"/>
              </a:spcBef>
              <a:spcAft>
                <a:spcPts val="0"/>
              </a:spcAft>
              <a:buNone/>
            </a:pPr>
            <a:r>
              <a:rPr lang="en-SG" dirty="0"/>
              <a:t>https://hydronews.it/il-progetto-europeo-best4hy-di-cui-e-partner-anche-il-rina-studiera-come-riciclare-le-fuel-cell-a-fine-vita/</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r>
              <a:rPr lang="en-US" b="0" i="0" dirty="0">
                <a:solidFill>
                  <a:srgbClr val="000000"/>
                </a:solidFill>
                <a:effectLst/>
                <a:latin typeface="Graphik"/>
              </a:rPr>
              <a:t>Lastly, hydrogen fuel cell infrastructures are lacking. At the end of 2020, </a:t>
            </a:r>
            <a:r>
              <a:rPr lang="en-SG" b="0" i="0" dirty="0">
                <a:solidFill>
                  <a:srgbClr val="000000"/>
                </a:solidFill>
                <a:effectLst/>
                <a:latin typeface="Graphik"/>
              </a:rPr>
              <a:t>only around 540 refuelling stations are operational worldwide. This is very little compared to the 22 thousand petrol refuelling stations in Italy alone. This lack of infrastructure is mainly due to uncertainty and high costs. Governments have been hesitant in investing in HFCs due to uncertainty as hydrogen technology is relatively new and lacking research compared to other forms of energy. The high costs of HFCs further deter governments from spending millions into developing the hydrogen economy. Hence, the lack of HFC infrastructure. </a:t>
            </a:r>
          </a:p>
          <a:p>
            <a:pPr marL="0" lvl="0" indent="0" algn="l" rtl="0">
              <a:spcBef>
                <a:spcPts val="0"/>
              </a:spcBef>
              <a:spcAft>
                <a:spcPts val="0"/>
              </a:spcAft>
              <a:buNone/>
            </a:pPr>
            <a:endParaRPr lang="en-SG" b="0" i="0" dirty="0">
              <a:solidFill>
                <a:srgbClr val="000000"/>
              </a:solidFill>
              <a:effectLst/>
              <a:latin typeface="Graphik"/>
            </a:endParaRPr>
          </a:p>
          <a:p>
            <a:pPr marL="0" lvl="0" indent="0" algn="l" rtl="0">
              <a:spcBef>
                <a:spcPts val="0"/>
              </a:spcBef>
              <a:spcAft>
                <a:spcPts val="0"/>
              </a:spcAft>
              <a:buNone/>
            </a:pPr>
            <a:r>
              <a:rPr lang="en-SG" b="0" i="0" dirty="0">
                <a:solidFill>
                  <a:srgbClr val="000000"/>
                </a:solidFill>
                <a:effectLst/>
                <a:latin typeface="Graphik"/>
              </a:rPr>
              <a:t>Before concluding, we will first have… </a:t>
            </a:r>
            <a:endParaRPr dirty="0"/>
          </a:p>
        </p:txBody>
      </p:sp>
    </p:spTree>
    <p:extLst>
      <p:ext uri="{BB962C8B-B14F-4D97-AF65-F5344CB8AC3E}">
        <p14:creationId xmlns:p14="http://schemas.microsoft.com/office/powerpoint/2010/main" val="10167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 </a:t>
            </a:r>
            <a:r>
              <a:rPr lang="en-SG" dirty="0" err="1"/>
              <a:t>kahoot</a:t>
            </a:r>
            <a:r>
              <a:rPr lang="en-SG" dirty="0"/>
              <a:t> quiz! </a:t>
            </a:r>
          </a:p>
        </p:txBody>
      </p:sp>
    </p:spTree>
    <p:extLst>
      <p:ext uri="{BB962C8B-B14F-4D97-AF65-F5344CB8AC3E}">
        <p14:creationId xmlns:p14="http://schemas.microsoft.com/office/powerpoint/2010/main" val="26999719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So, is there a future for HFCs? My group believes that yes, hydrogen fuel cells do have great potential that is yet discovered.</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endParaRPr lang="en-US" dirty="0">
              <a:latin typeface="+mn-lt"/>
            </a:endParaRPr>
          </a:p>
          <a:p>
            <a:pPr marL="228600" lvl="0" indent="-228600" algn="l" rtl="0">
              <a:spcBef>
                <a:spcPts val="0"/>
              </a:spcBef>
              <a:spcAft>
                <a:spcPts val="0"/>
              </a:spcAft>
              <a:buAutoNum type="arabicPeriod"/>
            </a:pPr>
            <a:r>
              <a:rPr lang="en-US" dirty="0">
                <a:latin typeface="+mn-lt"/>
              </a:rPr>
              <a:t>Rising efficiency</a:t>
            </a:r>
          </a:p>
          <a:p>
            <a:pPr marL="228600" lvl="0" indent="-228600" algn="l" rtl="0">
              <a:spcBef>
                <a:spcPts val="0"/>
              </a:spcBef>
              <a:spcAft>
                <a:spcPts val="0"/>
              </a:spcAft>
              <a:buAutoNum type="arabicPeriod"/>
            </a:pPr>
            <a:r>
              <a:rPr lang="en-US" dirty="0">
                <a:latin typeface="+mn-lt"/>
              </a:rPr>
              <a:t>Falling costs</a:t>
            </a:r>
          </a:p>
          <a:p>
            <a:pPr marL="228600" lvl="0" indent="-228600" algn="l" rtl="0">
              <a:spcBef>
                <a:spcPts val="0"/>
              </a:spcBef>
              <a:spcAft>
                <a:spcPts val="0"/>
              </a:spcAft>
              <a:buAutoNum type="arabicPeriod"/>
            </a:pPr>
            <a:r>
              <a:rPr lang="en-US" dirty="0">
                <a:latin typeface="+mn-lt"/>
              </a:rPr>
              <a:t>Rising govt support</a:t>
            </a:r>
          </a:p>
          <a:p>
            <a:pPr marL="228600" lvl="0" indent="-228600" algn="l" rtl="0">
              <a:spcBef>
                <a:spcPts val="0"/>
              </a:spcBef>
              <a:spcAft>
                <a:spcPts val="0"/>
              </a:spcAft>
              <a:buAutoNum type="arabicPeriod"/>
            </a:pPr>
            <a:r>
              <a:rPr lang="en-US" dirty="0">
                <a:latin typeface="+mn-lt"/>
              </a:rPr>
              <a:t>Green hydrogen to be focused rather than blue</a:t>
            </a:r>
          </a:p>
          <a:p>
            <a:pPr marL="228600" lvl="0" indent="-228600" algn="l" rtl="0">
              <a:spcBef>
                <a:spcPts val="0"/>
              </a:spcBef>
              <a:spcAft>
                <a:spcPts val="0"/>
              </a:spcAft>
              <a:buAutoNum type="arabicPeriod"/>
            </a:pPr>
            <a:endParaRPr lang="en-US" dirty="0">
              <a:latin typeface="+mn-lt"/>
            </a:endParaRPr>
          </a:p>
          <a:p>
            <a:pPr marL="0" lvl="0" indent="0" algn="l" rtl="0">
              <a:spcBef>
                <a:spcPts val="0"/>
              </a:spcBef>
              <a:spcAft>
                <a:spcPts val="0"/>
              </a:spcAft>
              <a:buNone/>
            </a:pPr>
            <a:r>
              <a:rPr lang="en-US" dirty="0">
                <a:latin typeface="+mn-lt"/>
              </a:rPr>
              <a:t>https://www.power-technology.com/comment/standing-at-the-precipice-of-the-hydrogen-economy/</a:t>
            </a:r>
          </a:p>
          <a:p>
            <a:pPr marL="0" lvl="0" indent="0" algn="l" rtl="0">
              <a:spcBef>
                <a:spcPts val="0"/>
              </a:spcBef>
              <a:spcAft>
                <a:spcPts val="0"/>
              </a:spcAft>
              <a:buNone/>
            </a:pPr>
            <a:endParaRPr lang="en-US"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mn-lt"/>
              </a:rPr>
              <a:t>https://www.forbes.com/sites/jimmagill/2021/02/22/blue-vs-green-hydrogen-which-will-the-market-choose/?sh=58ce6ad38786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mn-lt"/>
              </a:rPr>
              <a:t>https://www.iea.org/reports/the-future-of-hydrogen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mn-lt"/>
              </a:rPr>
              <a:t>https://www.forbes.com/sites/jimmagill/2021/02/22/blue-vs-green-hydrogen-which-will-the-market-choose/?sh=58ce6ad38786</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https://www.powermag.com/how-much-will-hydrogen-based-power-cost/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https://www.worldoil.com/magazine/2021/december-2021/features/a-look-into-future-hydrogen-storage-distribution-and-transportation/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33333"/>
                </a:solidFill>
                <a:effectLst/>
                <a:latin typeface="+mn-lt"/>
              </a:rPr>
              <a:t>https://www.researchgate.net/publication/332413579_Review_of_Hydrogen_Fuel_for_Internal_Combustion_Engines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ff1"/>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ff1"/>
              </a:rPr>
              <a:t>https://www.weforum.org/agenda/2020/12/can-we-crack-the-hydrogen-puzzle-this-time-around/</a:t>
            </a:r>
          </a:p>
        </p:txBody>
      </p:sp>
    </p:spTree>
    <p:extLst>
      <p:ext uri="{BB962C8B-B14F-4D97-AF65-F5344CB8AC3E}">
        <p14:creationId xmlns:p14="http://schemas.microsoft.com/office/powerpoint/2010/main" val="2124928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https://www.grandviewresearch.com/industry-analysis/fuel-cell-market</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From the graph on the screen, it can be seen that the fuel cell market is estimated to climb exponentially in the next few years, to around a year on year growth of 14% by 2026. </a:t>
            </a:r>
          </a:p>
        </p:txBody>
      </p:sp>
    </p:spTree>
    <p:extLst>
      <p:ext uri="{BB962C8B-B14F-4D97-AF65-F5344CB8AC3E}">
        <p14:creationId xmlns:p14="http://schemas.microsoft.com/office/powerpoint/2010/main" val="2046211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https://www.spglobal.com/commodity-insights/en/market-insights/latest-news/electric-power/012420-fuel-cell-evs-set-to-top-13-million-by-2030-as-hydrogen-scales-up-hydrogen-council</a:t>
            </a:r>
          </a:p>
          <a:p>
            <a:pPr marL="0" lvl="0" indent="0" algn="l" rtl="0">
              <a:spcBef>
                <a:spcPts val="0"/>
              </a:spcBef>
              <a:spcAft>
                <a:spcPts val="0"/>
              </a:spcAft>
              <a:buNone/>
            </a:pPr>
            <a:endParaRPr lang="en-SG" dirty="0"/>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This diagram compares the global hydrogen deployment rates in 2020 and outlook in 2030 by continents. In overall, the global hydrogen deployment is envisioned to increase rapidly. Fuel cell EVs are predicted to jump in production from around 16,000 vehicles in 2020 to 13 million by 2030.  So, why the growth?</a:t>
            </a:r>
          </a:p>
        </p:txBody>
      </p:sp>
    </p:spTree>
    <p:extLst>
      <p:ext uri="{BB962C8B-B14F-4D97-AF65-F5344CB8AC3E}">
        <p14:creationId xmlns:p14="http://schemas.microsoft.com/office/powerpoint/2010/main" val="1227952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333333"/>
                </a:solidFill>
                <a:effectLst/>
                <a:latin typeface="+mn-lt"/>
              </a:rPr>
              <a:t>https://www.researchgate.net/publication/332413579_Review_of_Hydrogen_Fuel_for_Internal_Combustion_Engines</a:t>
            </a:r>
          </a:p>
          <a:p>
            <a:pPr marL="158750" indent="0" algn="l">
              <a:buNone/>
            </a:pPr>
            <a:r>
              <a:rPr lang="en-US" b="0" i="0" dirty="0">
                <a:solidFill>
                  <a:srgbClr val="333333"/>
                </a:solidFill>
                <a:effectLst/>
                <a:latin typeface="+mn-lt"/>
              </a:rPr>
              <a:t>https://onlinelibrary.wiley.com/doi/abs/10.1002/cnma.201700076</a:t>
            </a:r>
          </a:p>
          <a:p>
            <a:pPr marL="158750" indent="0" algn="l">
              <a:buNone/>
            </a:pPr>
            <a:r>
              <a:rPr lang="en-US" b="0" i="0" dirty="0">
                <a:solidFill>
                  <a:srgbClr val="333333"/>
                </a:solidFill>
                <a:effectLst/>
                <a:latin typeface="+mn-lt"/>
              </a:rPr>
              <a:t>https://www.sciencedirect.com/science/article/pii/S2214785320304697</a:t>
            </a:r>
          </a:p>
          <a:p>
            <a:pPr marL="158750" indent="0" algn="l">
              <a:buNone/>
            </a:pPr>
            <a:endParaRPr lang="en-US" b="0" i="0" dirty="0">
              <a:solidFill>
                <a:srgbClr val="333333"/>
              </a:solidFill>
              <a:effectLst/>
              <a:latin typeface="+mn-lt"/>
            </a:endParaRPr>
          </a:p>
          <a:p>
            <a:pPr marL="158750" indent="0" algn="l">
              <a:buNone/>
            </a:pPr>
            <a:endParaRPr lang="en-US" b="0" i="0" dirty="0">
              <a:solidFill>
                <a:srgbClr val="333333"/>
              </a:solidFill>
              <a:effectLst/>
              <a:latin typeface="+mn-lt"/>
            </a:endParaRPr>
          </a:p>
          <a:p>
            <a:pPr marL="158750" indent="0" algn="l">
              <a:buNone/>
            </a:pPr>
            <a:r>
              <a:rPr lang="en-US" b="0" i="0" dirty="0">
                <a:solidFill>
                  <a:srgbClr val="333333"/>
                </a:solidFill>
                <a:effectLst/>
                <a:latin typeface="+mn-lt"/>
              </a:rPr>
              <a:t>Firstly, falling hydrogen fuel costs shows potential in the future for hydrogen fuel cells. Currently, fossil fuels are more affordable than hydrogen fuel, making it unreasonable for consumers to make the switch. However, with in depth research and testing going on, the cost of hydrogen fuel is predicted to fall steadily. </a:t>
            </a:r>
          </a:p>
          <a:p>
            <a:pPr marL="158750" indent="0" algn="l">
              <a:buNone/>
            </a:pPr>
            <a:endParaRPr lang="en-US" b="0" i="0" dirty="0">
              <a:solidFill>
                <a:srgbClr val="333333"/>
              </a:solidFill>
              <a:effectLst/>
              <a:latin typeface="+mn-lt"/>
            </a:endParaRPr>
          </a:p>
          <a:p>
            <a:pPr marL="158750" indent="0" algn="l">
              <a:buNone/>
            </a:pPr>
            <a:r>
              <a:rPr lang="en-US" b="0" i="0" dirty="0">
                <a:solidFill>
                  <a:srgbClr val="333333"/>
                </a:solidFill>
                <a:effectLst/>
                <a:latin typeface="+mn-lt"/>
              </a:rPr>
              <a:t>Researchers have come up with new fuel cell designs that use non-precious metal catalysts that are not only cheaper but more efficient, like the HOR electrocatalysts. The use of nanotechnology in hydrogen fuel cells also improves its efficiency, safety, and affordability, as it can be accessed by almost everyone in developing nations. </a:t>
            </a:r>
          </a:p>
          <a:p>
            <a:pPr marL="158750" indent="0" algn="l">
              <a:buNone/>
            </a:pPr>
            <a:r>
              <a:rPr lang="en-US" b="0" i="0" dirty="0">
                <a:solidFill>
                  <a:srgbClr val="000000"/>
                </a:solidFill>
                <a:effectLst/>
                <a:latin typeface="ff1"/>
              </a:rPr>
              <a:t>https://www.elsevier.com/books/nanotechnology-in-fuel-cells/song/978-0-323-85727-7</a:t>
            </a:r>
          </a:p>
        </p:txBody>
      </p:sp>
    </p:spTree>
    <p:extLst>
      <p:ext uri="{BB962C8B-B14F-4D97-AF65-F5344CB8AC3E}">
        <p14:creationId xmlns:p14="http://schemas.microsoft.com/office/powerpoint/2010/main" val="485997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000000"/>
                </a:solidFill>
                <a:effectLst/>
                <a:latin typeface="ff1"/>
              </a:rPr>
              <a:t>https://iea.blob.core.windows.net/assets/9e3a3493-b9a6-4b7d-b499-7ca48e357561/The_Future_of_Hydrogen.pdf</a:t>
            </a:r>
          </a:p>
          <a:p>
            <a:pPr marL="158750" indent="0" algn="l">
              <a:buNone/>
            </a:pPr>
            <a:endParaRPr lang="en-US" b="0" i="0" dirty="0">
              <a:solidFill>
                <a:srgbClr val="000000"/>
              </a:solidFill>
              <a:effectLst/>
              <a:latin typeface="ff1"/>
            </a:endParaRPr>
          </a:p>
          <a:p>
            <a:pPr marL="158750" indent="0" algn="l">
              <a:buNone/>
            </a:pPr>
            <a:endParaRPr lang="en-US" b="0" i="0" dirty="0">
              <a:solidFill>
                <a:srgbClr val="000000"/>
              </a:solidFill>
              <a:effectLst/>
              <a:latin typeface="ff1"/>
            </a:endParaRPr>
          </a:p>
          <a:p>
            <a:pPr marL="158750" indent="0" algn="l">
              <a:buNone/>
            </a:pPr>
            <a:r>
              <a:rPr lang="en-US" b="0" i="0" dirty="0">
                <a:solidFill>
                  <a:srgbClr val="000000"/>
                </a:solidFill>
                <a:effectLst/>
                <a:latin typeface="ff1"/>
              </a:rPr>
              <a:t>Furthermore, there is a new cycle of rising government support for research and development in hydrogen fuel cells. Government support in R&amp;D is crucial as it is only through R&amp;D that innovations to improve HFC efficiency and reduce costs can happen. </a:t>
            </a:r>
          </a:p>
          <a:p>
            <a:pPr marL="158750" indent="0" algn="l">
              <a:buNone/>
            </a:pPr>
            <a:r>
              <a:rPr lang="en-US" b="0" i="0" dirty="0">
                <a:solidFill>
                  <a:srgbClr val="000000"/>
                </a:solidFill>
                <a:effectLst/>
                <a:latin typeface="ff1"/>
              </a:rPr>
              <a:t>https://www.weforum.org/agenda/2020/12/can-we-crack-the-hydrogen-puzzle-this-time-around/</a:t>
            </a:r>
          </a:p>
        </p:txBody>
      </p:sp>
    </p:spTree>
    <p:extLst>
      <p:ext uri="{BB962C8B-B14F-4D97-AF65-F5344CB8AC3E}">
        <p14:creationId xmlns:p14="http://schemas.microsoft.com/office/powerpoint/2010/main" val="409011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Trend by country, growth rate, application https://www.iea.org/reports/hydrogen</a:t>
            </a:r>
          </a:p>
          <a:p>
            <a:pPr marL="228600" lvl="0" indent="-228600" algn="l" rtl="0">
              <a:spcBef>
                <a:spcPts val="0"/>
              </a:spcBef>
              <a:spcAft>
                <a:spcPts val="0"/>
              </a:spcAft>
              <a:buAutoNum type="arabicPeriod"/>
            </a:pPr>
            <a:r>
              <a:rPr lang="en-SG"/>
              <a:t>Application</a:t>
            </a:r>
          </a:p>
          <a:p>
            <a:pPr marL="228600" lvl="0" indent="-228600" algn="l" rtl="0">
              <a:spcBef>
                <a:spcPts val="0"/>
              </a:spcBef>
              <a:spcAft>
                <a:spcPts val="0"/>
              </a:spcAft>
              <a:buAutoNum type="arabicPeriod"/>
            </a:pPr>
            <a:r>
              <a:rPr lang="en-SG"/>
              <a:t>Country with fastest growth rate</a:t>
            </a:r>
          </a:p>
          <a:p>
            <a:pPr marL="228600" lvl="0" indent="-228600" algn="l" rtl="0">
              <a:spcBef>
                <a:spcPts val="0"/>
              </a:spcBef>
              <a:spcAft>
                <a:spcPts val="0"/>
              </a:spcAft>
              <a:buAutoNum type="arabicPeriod"/>
            </a:pPr>
            <a:r>
              <a:rPr lang="en-SG"/>
              <a:t>Usage by country</a:t>
            </a:r>
          </a:p>
          <a:p>
            <a:pPr marL="228600" lvl="0" indent="-228600" algn="l" rtl="0">
              <a:spcBef>
                <a:spcPts val="0"/>
              </a:spcBef>
              <a:spcAft>
                <a:spcPts val="0"/>
              </a:spcAft>
              <a:buAutoNum type="arabicPeriod"/>
            </a:pPr>
            <a:r>
              <a:rPr lang="en-SG"/>
              <a:t>World usage of HFC vs other types of energy source</a:t>
            </a:r>
            <a:endParaRPr/>
          </a:p>
        </p:txBody>
      </p:sp>
    </p:spTree>
    <p:extLst>
      <p:ext uri="{BB962C8B-B14F-4D97-AF65-F5344CB8AC3E}">
        <p14:creationId xmlns:p14="http://schemas.microsoft.com/office/powerpoint/2010/main" val="2781664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Thank you! Any questions? </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endParaRPr lang="en-US" dirty="0">
              <a:latin typeface="+mn-lt"/>
            </a:endParaRPr>
          </a:p>
          <a:p>
            <a:pPr marL="228600" lvl="0" indent="-228600" algn="l" rtl="0">
              <a:spcBef>
                <a:spcPts val="0"/>
              </a:spcBef>
              <a:spcAft>
                <a:spcPts val="0"/>
              </a:spcAft>
              <a:buAutoNum type="arabicPeriod"/>
            </a:pPr>
            <a:r>
              <a:rPr lang="en-US" dirty="0">
                <a:latin typeface="+mn-lt"/>
              </a:rPr>
              <a:t>Rising efficiency</a:t>
            </a:r>
          </a:p>
          <a:p>
            <a:pPr marL="228600" lvl="0" indent="-228600" algn="l" rtl="0">
              <a:spcBef>
                <a:spcPts val="0"/>
              </a:spcBef>
              <a:spcAft>
                <a:spcPts val="0"/>
              </a:spcAft>
              <a:buAutoNum type="arabicPeriod"/>
            </a:pPr>
            <a:r>
              <a:rPr lang="en-US" dirty="0">
                <a:latin typeface="+mn-lt"/>
              </a:rPr>
              <a:t>Falling costs</a:t>
            </a:r>
          </a:p>
          <a:p>
            <a:pPr marL="228600" lvl="0" indent="-228600" algn="l" rtl="0">
              <a:spcBef>
                <a:spcPts val="0"/>
              </a:spcBef>
              <a:spcAft>
                <a:spcPts val="0"/>
              </a:spcAft>
              <a:buAutoNum type="arabicPeriod"/>
            </a:pPr>
            <a:r>
              <a:rPr lang="en-US" dirty="0">
                <a:latin typeface="+mn-lt"/>
              </a:rPr>
              <a:t>Rising govt support</a:t>
            </a:r>
          </a:p>
          <a:p>
            <a:pPr marL="228600" lvl="0" indent="-228600" algn="l" rtl="0">
              <a:spcBef>
                <a:spcPts val="0"/>
              </a:spcBef>
              <a:spcAft>
                <a:spcPts val="0"/>
              </a:spcAft>
              <a:buAutoNum type="arabicPeriod"/>
            </a:pPr>
            <a:r>
              <a:rPr lang="en-US" dirty="0">
                <a:latin typeface="+mn-lt"/>
              </a:rPr>
              <a:t>Green hydrogen to be focused rather than blue</a:t>
            </a:r>
          </a:p>
          <a:p>
            <a:pPr marL="228600" lvl="0" indent="-228600" algn="l" rtl="0">
              <a:spcBef>
                <a:spcPts val="0"/>
              </a:spcBef>
              <a:spcAft>
                <a:spcPts val="0"/>
              </a:spcAft>
              <a:buAutoNum type="arabicPeriod"/>
            </a:pPr>
            <a:endParaRPr lang="en-US" dirty="0">
              <a:latin typeface="+mn-lt"/>
            </a:endParaRPr>
          </a:p>
          <a:p>
            <a:pPr marL="0" lvl="0" indent="0" algn="l" rtl="0">
              <a:spcBef>
                <a:spcPts val="0"/>
              </a:spcBef>
              <a:spcAft>
                <a:spcPts val="0"/>
              </a:spcAft>
              <a:buNone/>
            </a:pPr>
            <a:r>
              <a:rPr lang="en-US" dirty="0">
                <a:latin typeface="+mn-lt"/>
              </a:rPr>
              <a:t>https://www.power-technology.com/comment/standing-at-the-precipice-of-the-hydrogen-economy/</a:t>
            </a:r>
          </a:p>
          <a:p>
            <a:pPr marL="0" lvl="0" indent="0" algn="l" rtl="0">
              <a:spcBef>
                <a:spcPts val="0"/>
              </a:spcBef>
              <a:spcAft>
                <a:spcPts val="0"/>
              </a:spcAft>
              <a:buNone/>
            </a:pPr>
            <a:endParaRPr lang="en-US"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mn-lt"/>
              </a:rPr>
              <a:t>https://www.forbes.com/sites/jimmagill/2021/02/22/blue-vs-green-hydrogen-which-will-the-market-choose/?sh=58ce6ad38786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mn-lt"/>
              </a:rPr>
              <a:t>https://www.iea.org/reports/the-future-of-hydrogen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mn-lt"/>
              </a:rPr>
              <a:t>https://www.forbes.com/sites/jimmagill/2021/02/22/blue-vs-green-hydrogen-which-will-the-market-choose/?sh=58ce6ad38786</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https://www.powermag.com/how-much-will-hydrogen-based-power-cost/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https://www.worldoil.com/magazine/2021/december-2021/features/a-look-into-future-hydrogen-storage-distribution-and-transportation/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33333"/>
                </a:solidFill>
                <a:effectLst/>
                <a:latin typeface="+mn-lt"/>
              </a:rPr>
              <a:t>https://www.researchgate.net/publication/332413579_Review_of_Hydrogen_Fuel_for_Internal_Combustion_Engines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0000"/>
              </a:solidFill>
              <a:effectLst/>
              <a:latin typeface="ff1"/>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ff1"/>
              </a:rPr>
              <a:t>https://www.weforum.org/agenda/2020/12/can-we-crack-the-hydrogen-puzzle-this-time-around/</a:t>
            </a:r>
          </a:p>
        </p:txBody>
      </p:sp>
    </p:spTree>
    <p:extLst>
      <p:ext uri="{BB962C8B-B14F-4D97-AF65-F5344CB8AC3E}">
        <p14:creationId xmlns:p14="http://schemas.microsoft.com/office/powerpoint/2010/main" val="209218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aacea22e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aacea22e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ba111a87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ba111a87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390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c0161d78d_0_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c0161d78d_0_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306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c0161d78d_0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c0161d78d_0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bc0161d78d_0_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bc0161d78d_0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c0161d78d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c0161d78d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bc0161d78d_0_1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bc0161d78d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b71fe3f33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b71fe3f3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c0161d78d_0_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c0161d78d_0_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bb71fe3f3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bb71fe3f3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bb71fe3f33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bb71fe3f33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bb71fe3f33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bb71fe3f33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bb71fe3f33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bb71fe3f33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b71fe3f33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b71fe3f33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bb71fe3f33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bb71fe3f33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bb71fe3f33_0_2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bb71fe3f33_0_2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525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bb71fe3f33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bb71fe3f33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bb71fe3f33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bb71fe3f33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Trend by country, growth rate, application </a:t>
            </a:r>
            <a:endParaRPr/>
          </a:p>
        </p:txBody>
      </p:sp>
    </p:spTree>
    <p:extLst>
      <p:ext uri="{BB962C8B-B14F-4D97-AF65-F5344CB8AC3E}">
        <p14:creationId xmlns:p14="http://schemas.microsoft.com/office/powerpoint/2010/main" val="1610235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bb71fe3f33_0_1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bb71fe3f33_0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bb71fe3f33_0_1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bb71fe3f33_0_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b71fe3f33_0_1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b71fe3f33_0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bb71fe3f33_0_1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bb71fe3f33_0_1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bb71fe3f33_0_1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bb71fe3f33_0_1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bb71fe3f33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bb71fe3f33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bb71fe3f33_0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bb71fe3f33_0_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bb71fe3f33_0_1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bb71fe3f33_0_1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bb71fe3f33_0_1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bb71fe3f33_0_1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bb71fe3f33_0_2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bb71fe3f33_0_2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Trend by country, growth rate, application </a:t>
            </a:r>
            <a:endParaRPr/>
          </a:p>
        </p:txBody>
      </p:sp>
    </p:spTree>
    <p:extLst>
      <p:ext uri="{BB962C8B-B14F-4D97-AF65-F5344CB8AC3E}">
        <p14:creationId xmlns:p14="http://schemas.microsoft.com/office/powerpoint/2010/main" val="26146589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bb71fe3f33_0_2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bb71fe3f33_0_2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bb71fe3f33_0_2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bb71fe3f33_0_2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bb71fe3f33_0_2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bb71fe3f33_0_2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SLIDES_API31093693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SLIDES_API31093693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SLIDES_API3109369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SLIDES_API3109369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bb71fe3f33_0_2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bb71fe3f33_0_2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b71fe3f33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b71fe3f33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Trend by country, growth rate, application </a:t>
            </a:r>
            <a:endParaRPr/>
          </a:p>
        </p:txBody>
      </p:sp>
    </p:spTree>
    <p:extLst>
      <p:ext uri="{BB962C8B-B14F-4D97-AF65-F5344CB8AC3E}">
        <p14:creationId xmlns:p14="http://schemas.microsoft.com/office/powerpoint/2010/main" val="2632995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772925" y="1515773"/>
            <a:ext cx="3914700" cy="16551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772925" y="3145638"/>
            <a:ext cx="3914700" cy="482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2">
            <a:alphaModFix/>
          </a:blip>
          <a:stretch>
            <a:fillRect/>
          </a:stretch>
        </p:blipFill>
        <p:spPr>
          <a:xfrm flipH="1">
            <a:off x="6843225" y="0"/>
            <a:ext cx="2300675" cy="2075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457200" y="1160825"/>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88D3CE"/>
            </a:gs>
            <a:gs pos="100000">
              <a:srgbClr val="423864"/>
            </a:gs>
          </a:gsLst>
          <a:lin ang="5400700" scaled="0"/>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3">
            <a:alphaModFix/>
          </a:blip>
          <a:stretch>
            <a:fillRect/>
          </a:stretch>
        </p:blipFill>
        <p:spPr>
          <a:xfrm>
            <a:off x="623438" y="0"/>
            <a:ext cx="7897132" cy="5143501"/>
          </a:xfrm>
          <a:prstGeom prst="rect">
            <a:avLst/>
          </a:prstGeom>
          <a:noFill/>
          <a:ln>
            <a:noFill/>
          </a:ln>
        </p:spPr>
      </p:pic>
      <p:sp>
        <p:nvSpPr>
          <p:cNvPr id="7" name="Google Shape;7;p1"/>
          <p:cNvSpPr txBox="1">
            <a:spLocks noGrp="1"/>
          </p:cNvSpPr>
          <p:nvPr>
            <p:ph type="title"/>
          </p:nvPr>
        </p:nvSpPr>
        <p:spPr>
          <a:xfrm>
            <a:off x="457200" y="4104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quada One"/>
              <a:buNone/>
              <a:defRPr sz="2800" b="1">
                <a:solidFill>
                  <a:schemeClr val="lt1"/>
                </a:solidFill>
                <a:latin typeface="Squada One"/>
                <a:ea typeface="Squada One"/>
                <a:cs typeface="Squada One"/>
                <a:sym typeface="Squada On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8" name="Google Shape;8;p1"/>
          <p:cNvSpPr txBox="1">
            <a:spLocks noGrp="1"/>
          </p:cNvSpPr>
          <p:nvPr>
            <p:ph type="body" idx="1"/>
          </p:nvPr>
        </p:nvSpPr>
        <p:spPr>
          <a:xfrm>
            <a:off x="457200" y="116082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a:buChar char="●"/>
              <a:defRPr sz="1800">
                <a:solidFill>
                  <a:schemeClr val="lt1"/>
                </a:solidFill>
                <a:latin typeface="Roboto Condensed"/>
                <a:ea typeface="Roboto Condensed"/>
                <a:cs typeface="Roboto Condensed"/>
                <a:sym typeface="Roboto Condensed"/>
              </a:defRPr>
            </a:lvl1pPr>
            <a:lvl2pPr marL="914400" lvl="1"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2pPr>
            <a:lvl3pPr marL="1371600" lvl="2"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3pPr>
            <a:lvl4pPr marL="1828800" lvl="3"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4pPr>
            <a:lvl5pPr marL="2286000" lvl="4"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5pPr>
            <a:lvl6pPr marL="2743200" lvl="5"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6pPr>
            <a:lvl7pPr marL="3200400" lvl="6"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7pPr>
            <a:lvl8pPr marL="3657600" lvl="7"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8pPr>
            <a:lvl9pPr marL="4114800" lvl="8" indent="-317500">
              <a:lnSpc>
                <a:spcPct val="115000"/>
              </a:lnSpc>
              <a:spcBef>
                <a:spcPts val="1600"/>
              </a:spcBef>
              <a:spcAft>
                <a:spcPts val="160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4" name="Google Shape;54;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8" name="Google Shape;58;p1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50.png"/><Relationship Id="rId4" Type="http://schemas.openxmlformats.org/officeDocument/2006/relationships/image" Target="../media/image340.png"/></Relationships>
</file>

<file path=ppt/slides/_rels/slide1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70.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5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0.png"/><Relationship Id="rId4" Type="http://schemas.openxmlformats.org/officeDocument/2006/relationships/image" Target="../media/image420.png"/></Relationships>
</file>

<file path=ppt/slides/_rels/slide22.xml.rels><?xml version="1.0" encoding="UTF-8" standalone="yes"?>
<Relationships xmlns="http://schemas.openxmlformats.org/package/2006/relationships"><Relationship Id="rId3" Type="http://schemas.openxmlformats.org/officeDocument/2006/relationships/image" Target="../media/image451.png"/><Relationship Id="rId7" Type="http://schemas.openxmlformats.org/officeDocument/2006/relationships/image" Target="../media/image49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80.png"/><Relationship Id="rId5" Type="http://schemas.openxmlformats.org/officeDocument/2006/relationships/image" Target="../media/image47.png"/><Relationship Id="rId4" Type="http://schemas.openxmlformats.org/officeDocument/2006/relationships/image" Target="../media/image4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microsoft.com/office/2007/relationships/hdphoto" Target="../media/hdphoto3.wdp"/><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0.png"/><Relationship Id="rId10" Type="http://schemas.openxmlformats.org/officeDocument/2006/relationships/image" Target="../media/image63.png"/><Relationship Id="rId4" Type="http://schemas.microsoft.com/office/2007/relationships/hdphoto" Target="../media/hdphoto2.wdp"/><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7" Type="http://schemas.microsoft.com/office/2007/relationships/hdphoto" Target="../media/hdphoto5.wdp"/><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68.png"/><Relationship Id="rId5" Type="http://schemas.microsoft.com/office/2007/relationships/hdphoto" Target="../media/hdphoto4.wdp"/><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microsoft.com/office/2007/relationships/hdphoto" Target="../media/hdphoto7.wdp"/><Relationship Id="rId5" Type="http://schemas.openxmlformats.org/officeDocument/2006/relationships/image" Target="../media/image77.png"/><Relationship Id="rId4" Type="http://schemas.microsoft.com/office/2007/relationships/hdphoto" Target="../media/hdphoto6.wdp"/><Relationship Id="rId9" Type="http://schemas.microsoft.com/office/2007/relationships/hdphoto" Target="../media/hdphoto8.wdp"/></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microsoft.com/office/2007/relationships/hdphoto" Target="../media/hdphoto9.wdp"/></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microsoft.com/office/2007/relationships/hdphoto" Target="../media/hdphoto10.wdp"/></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85.jpeg"/><Relationship Id="rId4" Type="http://schemas.openxmlformats.org/officeDocument/2006/relationships/image" Target="../media/image8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slidesgo.com/theme/tech-startup"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4.sv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hyperlink" Target="http://bit.ly/30B07G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7"/>
          <p:cNvSpPr txBox="1">
            <a:spLocks noGrp="1"/>
          </p:cNvSpPr>
          <p:nvPr>
            <p:ph type="ctrTitle"/>
          </p:nvPr>
        </p:nvSpPr>
        <p:spPr>
          <a:xfrm>
            <a:off x="4572000" y="1519154"/>
            <a:ext cx="4225153" cy="165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4000">
                <a:effectLst>
                  <a:outerShdw blurRad="38100" dist="38100" dir="2700000" algn="tl">
                    <a:srgbClr val="000000">
                      <a:alpha val="43137"/>
                    </a:srgbClr>
                  </a:outerShdw>
                </a:effectLst>
              </a:rPr>
              <a:t>HYDROGEN FUEL CELL</a:t>
            </a:r>
          </a:p>
        </p:txBody>
      </p:sp>
      <p:sp>
        <p:nvSpPr>
          <p:cNvPr id="65" name="Google Shape;65;p17"/>
          <p:cNvSpPr txBox="1">
            <a:spLocks noGrp="1"/>
          </p:cNvSpPr>
          <p:nvPr>
            <p:ph type="subTitle" idx="1"/>
          </p:nvPr>
        </p:nvSpPr>
        <p:spPr>
          <a:xfrm>
            <a:off x="4772925" y="3145637"/>
            <a:ext cx="3914700" cy="853933"/>
          </a:xfrm>
          <a:prstGeom prst="rect">
            <a:avLst/>
          </a:prstGeom>
        </p:spPr>
        <p:txBody>
          <a:bodyPr spcFirstLastPara="1" wrap="square" lIns="91425" tIns="91425" rIns="91425" bIns="91425" anchor="t" anchorCtr="0">
            <a:noAutofit/>
          </a:bodyPr>
          <a:lstStyle/>
          <a:p>
            <a:pPr marL="0" indent="0"/>
            <a:r>
              <a:rPr lang="en-GB">
                <a:solidFill>
                  <a:schemeClr val="lt1"/>
                </a:solidFill>
              </a:rPr>
              <a:t>Darren Lim Shi-Cong (A0200535W)</a:t>
            </a:r>
          </a:p>
          <a:p>
            <a:pPr marL="0" lvl="0" indent="0" algn="r" rtl="0">
              <a:spcBef>
                <a:spcPts val="0"/>
              </a:spcBef>
              <a:spcAft>
                <a:spcPts val="0"/>
              </a:spcAft>
              <a:buNone/>
            </a:pPr>
            <a:r>
              <a:rPr lang="en-GB">
                <a:solidFill>
                  <a:schemeClr val="lt1"/>
                </a:solidFill>
              </a:rPr>
              <a:t>Goh Kheng Xi Jevan (A0199806L)</a:t>
            </a:r>
          </a:p>
          <a:p>
            <a:pPr marL="0" indent="0"/>
            <a:r>
              <a:rPr lang="en-GB">
                <a:solidFill>
                  <a:schemeClr val="lt1"/>
                </a:solidFill>
              </a:rPr>
              <a:t>Toh Wei Wen (A0204844H)</a:t>
            </a:r>
          </a:p>
        </p:txBody>
      </p:sp>
      <p:grpSp>
        <p:nvGrpSpPr>
          <p:cNvPr id="66" name="Google Shape;66;p17"/>
          <p:cNvGrpSpPr/>
          <p:nvPr/>
        </p:nvGrpSpPr>
        <p:grpSpPr>
          <a:xfrm>
            <a:off x="506550" y="410400"/>
            <a:ext cx="3971625" cy="4382799"/>
            <a:chOff x="506550" y="410400"/>
            <a:chExt cx="3971625" cy="4382799"/>
          </a:xfrm>
        </p:grpSpPr>
        <p:sp>
          <p:nvSpPr>
            <p:cNvPr id="67" name="Google Shape;67;p17"/>
            <p:cNvSpPr/>
            <p:nvPr/>
          </p:nvSpPr>
          <p:spPr>
            <a:xfrm rot="5400000">
              <a:off x="672236" y="910937"/>
              <a:ext cx="1877100" cy="16840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rot="5400000">
              <a:off x="2079321" y="1902215"/>
              <a:ext cx="1492584" cy="1339056"/>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rot="5400000">
              <a:off x="2781678" y="502369"/>
              <a:ext cx="1788465" cy="1604527"/>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7"/>
            <p:cNvSpPr/>
            <p:nvPr/>
          </p:nvSpPr>
          <p:spPr>
            <a:xfrm rot="5400000">
              <a:off x="445176" y="2791095"/>
              <a:ext cx="1193329" cy="1070581"/>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rot="5400000">
              <a:off x="2339702" y="2707474"/>
              <a:ext cx="2198825" cy="19726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rot="5400000">
              <a:off x="1195386" y="3251125"/>
              <a:ext cx="1494532" cy="1340791"/>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801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2 loop">
            <a:hlinkClick r:id="" action="ppaction://media"/>
            <a:extLst>
              <a:ext uri="{FF2B5EF4-FFF2-40B4-BE49-F238E27FC236}">
                <a16:creationId xmlns:a16="http://schemas.microsoft.com/office/drawing/2014/main" id="{938AA56E-5353-47CA-A790-4FD1836FCA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08182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334760"/>
            <a:ext cx="8229600" cy="572700"/>
          </a:xfrm>
          <a:prstGeom prst="rect">
            <a:avLst/>
          </a:prstGeom>
        </p:spPr>
        <p:txBody>
          <a:bodyPr spcFirstLastPara="1" wrap="square" lIns="91425" tIns="91425" rIns="91425" bIns="91425" anchor="t" anchorCtr="0">
            <a:noAutofit/>
          </a:bodyPr>
          <a:lstStyle/>
          <a:p>
            <a:r>
              <a:rPr lang="en-GB" sz="3200">
                <a:effectLst>
                  <a:outerShdw blurRad="38100" dist="38100" dir="2700000" algn="tl">
                    <a:srgbClr val="000000">
                      <a:alpha val="43137"/>
                    </a:srgbClr>
                  </a:outerShdw>
                </a:effectLst>
              </a:rPr>
              <a:t>THERMODYNAMIC CELL VOLTAGE</a:t>
            </a:r>
          </a:p>
        </p:txBody>
      </p:sp>
      <mc:AlternateContent xmlns:mc="http://schemas.openxmlformats.org/markup-compatibility/2006" xmlns:a14="http://schemas.microsoft.com/office/drawing/2010/main">
        <mc:Choice Requires="a14">
          <p:sp>
            <p:nvSpPr>
              <p:cNvPr id="7" name="Google Shape;90;p19">
                <a:extLst>
                  <a:ext uri="{FF2B5EF4-FFF2-40B4-BE49-F238E27FC236}">
                    <a16:creationId xmlns:a16="http://schemas.microsoft.com/office/drawing/2014/main" id="{D1CA27FE-7B47-46A9-8F72-0E91DB76053C}"/>
                  </a:ext>
                </a:extLst>
              </p:cNvPr>
              <p:cNvSpPr txBox="1"/>
              <p:nvPr/>
            </p:nvSpPr>
            <p:spPr>
              <a:xfrm>
                <a:off x="1663947" y="1308740"/>
                <a:ext cx="6134472" cy="34860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𝑬</m:t>
                      </m:r>
                      <m:r>
                        <a:rPr lang="en-US" sz="3600" b="1" i="1" smtClean="0">
                          <a:solidFill>
                            <a:schemeClr val="lt1"/>
                          </a:solidFill>
                          <a:latin typeface="Cambria Math" panose="02040503050406030204" pitchFamily="18" charset="0"/>
                          <a:ea typeface="Squada One"/>
                          <a:cs typeface="Squada One"/>
                        </a:rPr>
                        <m:t>=</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𝑬</m:t>
                          </m:r>
                        </m:e>
                        <m:sup>
                          <m:r>
                            <a:rPr lang="en-US" sz="3600" b="1" i="1" smtClean="0">
                              <a:solidFill>
                                <a:schemeClr val="lt1"/>
                              </a:solidFill>
                              <a:latin typeface="Cambria Math" panose="02040503050406030204" pitchFamily="18" charset="0"/>
                              <a:ea typeface="Squada One"/>
                              <a:cs typeface="Squada One"/>
                            </a:rPr>
                            <m:t>𝟎</m:t>
                          </m:r>
                        </m:sup>
                      </m:sSup>
                      <m:r>
                        <a:rPr lang="en-US" sz="3600" b="1" i="1" smtClean="0">
                          <a:solidFill>
                            <a:schemeClr val="lt1"/>
                          </a:solidFill>
                          <a:latin typeface="Cambria Math" panose="02040503050406030204" pitchFamily="18" charset="0"/>
                          <a:ea typeface="Squada One"/>
                          <a:cs typeface="Squada One"/>
                        </a:rPr>
                        <m:t>−</m:t>
                      </m:r>
                      <m:f>
                        <m:fPr>
                          <m:ctrlPr>
                            <a:rPr lang="en-US" sz="3600" b="1" i="1" smtClean="0">
                              <a:solidFill>
                                <a:schemeClr val="lt1"/>
                              </a:solidFill>
                              <a:latin typeface="Cambria Math" panose="02040503050406030204" pitchFamily="18" charset="0"/>
                              <a:ea typeface="Squada One"/>
                              <a:cs typeface="Squada One"/>
                            </a:rPr>
                          </m:ctrlPr>
                        </m:fPr>
                        <m:num>
                          <m:r>
                            <a:rPr lang="en-US" sz="3600" b="1" i="1" smtClean="0">
                              <a:solidFill>
                                <a:schemeClr val="lt1"/>
                              </a:solidFill>
                              <a:latin typeface="Cambria Math" panose="02040503050406030204" pitchFamily="18" charset="0"/>
                              <a:ea typeface="Squada One"/>
                              <a:cs typeface="Squada One"/>
                            </a:rPr>
                            <m:t>𝑹𝑻</m:t>
                          </m:r>
                        </m:num>
                        <m:den>
                          <m:r>
                            <a:rPr lang="en-US" sz="3600" b="1" i="1" smtClean="0">
                              <a:solidFill>
                                <a:schemeClr val="lt1"/>
                              </a:solidFill>
                              <a:latin typeface="Cambria Math" panose="02040503050406030204" pitchFamily="18" charset="0"/>
                              <a:ea typeface="Squada One"/>
                              <a:cs typeface="Squada One"/>
                            </a:rPr>
                            <m:t>𝒏𝑭</m:t>
                          </m:r>
                        </m:den>
                      </m:f>
                      <m:r>
                        <a:rPr lang="en-US" sz="3600" b="1" i="1" smtClean="0">
                          <a:solidFill>
                            <a:schemeClr val="lt1"/>
                          </a:solidFill>
                          <a:latin typeface="Cambria Math" panose="02040503050406030204" pitchFamily="18" charset="0"/>
                          <a:ea typeface="Squada One"/>
                          <a:cs typeface="Squada One"/>
                        </a:rPr>
                        <m:t>𝒍𝒏</m:t>
                      </m:r>
                      <m:f>
                        <m:fPr>
                          <m:ctrlPr>
                            <a:rPr lang="en-US" sz="3600" b="1" i="1" smtClean="0">
                              <a:solidFill>
                                <a:schemeClr val="lt1"/>
                              </a:solidFill>
                              <a:latin typeface="Cambria Math" panose="02040503050406030204" pitchFamily="18" charset="0"/>
                              <a:ea typeface="Squada One"/>
                              <a:cs typeface="Squada One"/>
                            </a:rPr>
                          </m:ctrlPr>
                        </m:fPr>
                        <m:num>
                          <m:sSub>
                            <m:sSubPr>
                              <m:ctrlPr>
                                <a:rPr lang="en-US" sz="3600" b="1" i="1" smtClean="0">
                                  <a:solidFill>
                                    <a:schemeClr val="lt1"/>
                                  </a:solidFill>
                                  <a:latin typeface="Cambria Math" panose="02040503050406030204" pitchFamily="18" charset="0"/>
                                  <a:ea typeface="Squada One"/>
                                  <a:cs typeface="Squada One"/>
                                </a:rPr>
                              </m:ctrlPr>
                            </m:sSubPr>
                            <m:e>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𝑯</m:t>
                              </m:r>
                            </m:e>
                            <m:sub>
                              <m:r>
                                <a:rPr lang="en-US" sz="3600" b="1" i="1" smtClean="0">
                                  <a:solidFill>
                                    <a:schemeClr val="lt1"/>
                                  </a:solidFill>
                                  <a:latin typeface="Cambria Math" panose="02040503050406030204" pitchFamily="18" charset="0"/>
                                  <a:ea typeface="Squada One"/>
                                  <a:cs typeface="Squada One"/>
                                </a:rPr>
                                <m:t>𝟐</m:t>
                              </m:r>
                            </m:sub>
                          </m:sSub>
                          <m:r>
                            <a:rPr lang="en-US" sz="3600" b="1" i="1" smtClean="0">
                              <a:solidFill>
                                <a:schemeClr val="lt1"/>
                              </a:solidFill>
                              <a:latin typeface="Cambria Math" panose="02040503050406030204" pitchFamily="18" charset="0"/>
                              <a:ea typeface="Squada One"/>
                              <a:cs typeface="Squada One"/>
                            </a:rPr>
                            <m:t>𝑶</m:t>
                          </m:r>
                          <m:r>
                            <a:rPr lang="en-US" sz="3600" b="1" i="1" smtClean="0">
                              <a:solidFill>
                                <a:schemeClr val="lt1"/>
                              </a:solidFill>
                              <a:latin typeface="Cambria Math" panose="02040503050406030204" pitchFamily="18" charset="0"/>
                              <a:ea typeface="Squada One"/>
                              <a:cs typeface="Squada One"/>
                            </a:rPr>
                            <m:t>]</m:t>
                          </m:r>
                        </m:num>
                        <m:den>
                          <m:sSup>
                            <m:sSupPr>
                              <m:ctrlPr>
                                <a:rPr lang="en-US" sz="3600" b="1" i="1" smtClean="0">
                                  <a:solidFill>
                                    <a:schemeClr val="lt1"/>
                                  </a:solidFill>
                                  <a:latin typeface="Cambria Math" panose="02040503050406030204" pitchFamily="18" charset="0"/>
                                  <a:ea typeface="Squada One"/>
                                  <a:cs typeface="Squada One"/>
                                </a:rPr>
                              </m:ctrlPr>
                            </m:sSupPr>
                            <m:e>
                              <m:d>
                                <m:dPr>
                                  <m:begChr m:val="["/>
                                  <m:endChr m:val="]"/>
                                  <m:ctrlPr>
                                    <a:rPr lang="en-US" sz="3600" b="1" i="1" smtClean="0">
                                      <a:solidFill>
                                        <a:schemeClr val="lt1"/>
                                      </a:solidFill>
                                      <a:latin typeface="Cambria Math" panose="02040503050406030204" pitchFamily="18" charset="0"/>
                                      <a:ea typeface="Squada One"/>
                                      <a:cs typeface="Squada One"/>
                                    </a:rPr>
                                  </m:ctrlPr>
                                </m:dPr>
                                <m:e>
                                  <m:sSub>
                                    <m:sSubPr>
                                      <m:ctrlPr>
                                        <a:rPr lang="en-US" sz="3600" b="1" i="1" smtClean="0">
                                          <a:solidFill>
                                            <a:schemeClr val="lt1"/>
                                          </a:solidFill>
                                          <a:latin typeface="Cambria Math" panose="02040503050406030204" pitchFamily="18" charset="0"/>
                                          <a:ea typeface="Squada One"/>
                                          <a:cs typeface="Squada One"/>
                                        </a:rPr>
                                      </m:ctrlPr>
                                    </m:sSubPr>
                                    <m:e>
                                      <m:r>
                                        <a:rPr lang="en-US" sz="3600" b="1" i="1" smtClean="0">
                                          <a:solidFill>
                                            <a:schemeClr val="lt1"/>
                                          </a:solidFill>
                                          <a:latin typeface="Cambria Math" panose="02040503050406030204" pitchFamily="18" charset="0"/>
                                          <a:ea typeface="Squada One"/>
                                          <a:cs typeface="Squada One"/>
                                        </a:rPr>
                                        <m:t>𝑶</m:t>
                                      </m:r>
                                    </m:e>
                                    <m:sub>
                                      <m:r>
                                        <a:rPr lang="en-US" sz="3600" b="1" i="1" smtClean="0">
                                          <a:solidFill>
                                            <a:schemeClr val="lt1"/>
                                          </a:solidFill>
                                          <a:latin typeface="Cambria Math" panose="02040503050406030204" pitchFamily="18" charset="0"/>
                                          <a:ea typeface="Squada One"/>
                                          <a:cs typeface="Squada One"/>
                                        </a:rPr>
                                        <m:t>𝟐</m:t>
                                      </m:r>
                                    </m:sub>
                                  </m:sSub>
                                </m:e>
                              </m:d>
                            </m:e>
                            <m:sup>
                              <m:r>
                                <a:rPr lang="en-US" sz="3600" b="1" i="1" smtClean="0">
                                  <a:solidFill>
                                    <a:schemeClr val="lt1"/>
                                  </a:solidFill>
                                  <a:latin typeface="Cambria Math" panose="02040503050406030204" pitchFamily="18" charset="0"/>
                                  <a:ea typeface="Squada One"/>
                                  <a:cs typeface="Squada One"/>
                                </a:rPr>
                                <m:t>𝟏</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𝟐</m:t>
                              </m:r>
                            </m:sup>
                          </m:sSup>
                          <m:d>
                            <m:dPr>
                              <m:begChr m:val="["/>
                              <m:endChr m:val="]"/>
                              <m:ctrlPr>
                                <a:rPr lang="en-US" sz="3600" b="1" i="1" smtClean="0">
                                  <a:solidFill>
                                    <a:schemeClr val="lt1"/>
                                  </a:solidFill>
                                  <a:latin typeface="Cambria Math" panose="02040503050406030204" pitchFamily="18" charset="0"/>
                                  <a:ea typeface="Squada One"/>
                                  <a:cs typeface="Squada One"/>
                                </a:rPr>
                              </m:ctrlPr>
                            </m:dPr>
                            <m:e>
                              <m:sSub>
                                <m:sSubPr>
                                  <m:ctrlPr>
                                    <a:rPr lang="en-US" sz="3600" b="1" i="1" smtClean="0">
                                      <a:solidFill>
                                        <a:schemeClr val="lt1"/>
                                      </a:solidFill>
                                      <a:latin typeface="Cambria Math" panose="02040503050406030204" pitchFamily="18" charset="0"/>
                                      <a:ea typeface="Squada One"/>
                                      <a:cs typeface="Squada One"/>
                                    </a:rPr>
                                  </m:ctrlPr>
                                </m:sSubPr>
                                <m:e>
                                  <m:r>
                                    <a:rPr lang="en-US" sz="3600" b="1" i="1" smtClean="0">
                                      <a:solidFill>
                                        <a:schemeClr val="lt1"/>
                                      </a:solidFill>
                                      <a:latin typeface="Cambria Math" panose="02040503050406030204" pitchFamily="18" charset="0"/>
                                      <a:ea typeface="Squada One"/>
                                      <a:cs typeface="Squada One"/>
                                    </a:rPr>
                                    <m:t>𝑯</m:t>
                                  </m:r>
                                </m:e>
                                <m:sub>
                                  <m:r>
                                    <a:rPr lang="en-US" sz="3600" b="1" i="1" smtClean="0">
                                      <a:solidFill>
                                        <a:schemeClr val="lt1"/>
                                      </a:solidFill>
                                      <a:latin typeface="Cambria Math" panose="02040503050406030204" pitchFamily="18" charset="0"/>
                                      <a:ea typeface="Squada One"/>
                                      <a:cs typeface="Squada One"/>
                                    </a:rPr>
                                    <m:t>𝟐</m:t>
                                  </m:r>
                                </m:sub>
                              </m:sSub>
                            </m:e>
                          </m:d>
                        </m:den>
                      </m:f>
                    </m:oMath>
                  </m:oMathPara>
                </a14:m>
                <a:endParaRPr lang="en-GB" sz="3600" b="1">
                  <a:solidFill>
                    <a:schemeClr val="lt1"/>
                  </a:solidFill>
                  <a:latin typeface="Squada One"/>
                  <a:ea typeface="Squada One"/>
                  <a:cs typeface="Squada One"/>
                </a:endParaRPr>
              </a:p>
            </p:txBody>
          </p:sp>
        </mc:Choice>
        <mc:Fallback xmlns="">
          <p:sp>
            <p:nvSpPr>
              <p:cNvPr id="7" name="Google Shape;90;p19">
                <a:extLst>
                  <a:ext uri="{FF2B5EF4-FFF2-40B4-BE49-F238E27FC236}">
                    <a16:creationId xmlns:a16="http://schemas.microsoft.com/office/drawing/2014/main" id="{D1CA27FE-7B47-46A9-8F72-0E91DB76053C}"/>
                  </a:ext>
                </a:extLst>
              </p:cNvPr>
              <p:cNvSpPr txBox="1">
                <a:spLocks noRot="1" noChangeAspect="1" noMove="1" noResize="1" noEditPoints="1" noAdjustHandles="1" noChangeArrowheads="1" noChangeShapeType="1" noTextEdit="1"/>
              </p:cNvSpPr>
              <p:nvPr/>
            </p:nvSpPr>
            <p:spPr>
              <a:xfrm>
                <a:off x="1663947" y="1308740"/>
                <a:ext cx="6134472" cy="348600"/>
              </a:xfrm>
              <a:prstGeom prst="rect">
                <a:avLst/>
              </a:prstGeom>
              <a:blipFill>
                <a:blip r:embed="rId3"/>
                <a:stretch>
                  <a:fillRect/>
                </a:stretch>
              </a:blipFill>
              <a:ln>
                <a:noFill/>
              </a:ln>
              <a:effectLst>
                <a:outerShdw blurRad="50800" dist="38100" dir="8100000" algn="tr"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A2113A9C-2436-4CAB-83EA-9E4CD83B57BD}"/>
                  </a:ext>
                </a:extLst>
              </p:cNvPr>
              <p:cNvGraphicFramePr>
                <a:graphicFrameLocks noGrp="1"/>
              </p:cNvGraphicFramePr>
              <p:nvPr>
                <p:extLst>
                  <p:ext uri="{D42A27DB-BD31-4B8C-83A1-F6EECF244321}">
                    <p14:modId xmlns:p14="http://schemas.microsoft.com/office/powerpoint/2010/main" val="4036733407"/>
                  </p:ext>
                </p:extLst>
              </p:nvPr>
            </p:nvGraphicFramePr>
            <p:xfrm>
              <a:off x="1524000" y="2124240"/>
              <a:ext cx="6095999" cy="3019260"/>
            </p:xfrm>
            <a:graphic>
              <a:graphicData uri="http://schemas.openxmlformats.org/drawingml/2006/table">
                <a:tbl>
                  <a:tblPr firstRow="1" bandRow="1">
                    <a:tableStyleId>{E929F9F4-4A8F-4326-A1B4-22849713DDAB}</a:tableStyleId>
                  </a:tblPr>
                  <a:tblGrid>
                    <a:gridCol w="1596838">
                      <a:extLst>
                        <a:ext uri="{9D8B030D-6E8A-4147-A177-3AD203B41FA5}">
                          <a16:colId xmlns:a16="http://schemas.microsoft.com/office/drawing/2014/main" val="2932565305"/>
                        </a:ext>
                      </a:extLst>
                    </a:gridCol>
                    <a:gridCol w="4499161">
                      <a:extLst>
                        <a:ext uri="{9D8B030D-6E8A-4147-A177-3AD203B41FA5}">
                          <a16:colId xmlns:a16="http://schemas.microsoft.com/office/drawing/2014/main" val="1694741794"/>
                        </a:ext>
                      </a:extLst>
                    </a:gridCol>
                  </a:tblGrid>
                  <a:tr h="357300">
                    <a:tc>
                      <a:txBody>
                        <a:bodyPr/>
                        <a:lstStyle/>
                        <a:p>
                          <a:pPr algn="ctr"/>
                          <a:r>
                            <a:rPr lang="en-US"/>
                            <a:t>Variable</a:t>
                          </a:r>
                          <a:endParaRPr lang="en-SG"/>
                        </a:p>
                      </a:txBody>
                      <a:tcPr/>
                    </a:tc>
                    <a:tc>
                      <a:txBody>
                        <a:bodyPr/>
                        <a:lstStyle/>
                        <a:p>
                          <a:pPr algn="ctr"/>
                          <a:r>
                            <a:rPr lang="en-US"/>
                            <a:t>Definition</a:t>
                          </a:r>
                          <a:endParaRPr lang="en-SG"/>
                        </a:p>
                      </a:txBody>
                      <a:tcPr/>
                    </a:tc>
                    <a:extLst>
                      <a:ext uri="{0D108BD9-81ED-4DB2-BD59-A6C34878D82A}">
                        <a16:rowId xmlns:a16="http://schemas.microsoft.com/office/drawing/2014/main" val="3933325093"/>
                      </a:ext>
                    </a:extLst>
                  </a:tr>
                  <a:tr h="495348">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𝐸</m:t>
                                </m:r>
                                <m:r>
                                  <a:rPr lang="en-US" b="0" smtClean="0">
                                    <a:latin typeface="Cambria Math" panose="02040503050406030204" pitchFamily="18" charset="0"/>
                                  </a:rPr>
                                  <m:t>(</m:t>
                                </m:r>
                                <m:r>
                                  <m:rPr>
                                    <m:sty m:val="p"/>
                                  </m:rPr>
                                  <a:rPr lang="en-US" b="0" smtClean="0">
                                    <a:latin typeface="Cambria Math" panose="02040503050406030204" pitchFamily="18" charset="0"/>
                                  </a:rPr>
                                  <m:t>V</m:t>
                                </m:r>
                                <m:r>
                                  <a:rPr lang="en-US" b="0" smtClean="0">
                                    <a:latin typeface="Cambria Math" panose="02040503050406030204" pitchFamily="18" charset="0"/>
                                  </a:rPr>
                                  <m:t>)</m:t>
                                </m:r>
                              </m:oMath>
                            </m:oMathPara>
                          </a14:m>
                          <a:endParaRPr lang="en-SG"/>
                        </a:p>
                      </a:txBody>
                      <a:tcPr/>
                    </a:tc>
                    <a:tc>
                      <a:txBody>
                        <a:bodyPr/>
                        <a:lstStyle/>
                        <a:p>
                          <a:r>
                            <a:rPr lang="en-US"/>
                            <a:t>Thermodynamic voltage under prevailing conditions</a:t>
                          </a:r>
                          <a:br>
                            <a:rPr lang="en-US"/>
                          </a:br>
                          <a:r>
                            <a:rPr lang="en-US">
                              <a:sym typeface="Wingdings" panose="05000000000000000000" pitchFamily="2" charset="2"/>
                            </a:rPr>
                            <a:t> E = W/q</a:t>
                          </a:r>
                          <a:endParaRPr lang="en-SG"/>
                        </a:p>
                      </a:txBody>
                      <a:tcPr/>
                    </a:tc>
                    <a:extLst>
                      <a:ext uri="{0D108BD9-81ED-4DB2-BD59-A6C34878D82A}">
                        <a16:rowId xmlns:a16="http://schemas.microsoft.com/office/drawing/2014/main" val="3463741352"/>
                      </a:ext>
                    </a:extLst>
                  </a:tr>
                  <a:tr h="357300">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smtClean="0">
                                        <a:latin typeface="Cambria Math" panose="02040503050406030204" pitchFamily="18" charset="0"/>
                                      </a:rPr>
                                      <m:t>𝐸</m:t>
                                    </m:r>
                                  </m:e>
                                  <m:sup>
                                    <m:r>
                                      <a:rPr lang="en-US" b="0" smtClean="0">
                                        <a:latin typeface="Cambria Math" panose="02040503050406030204" pitchFamily="18" charset="0"/>
                                      </a:rPr>
                                      <m:t>0</m:t>
                                    </m:r>
                                  </m:sup>
                                </m:sSup>
                                <m:r>
                                  <a:rPr lang="en-US" b="0" smtClean="0">
                                    <a:latin typeface="Cambria Math" panose="02040503050406030204" pitchFamily="18" charset="0"/>
                                  </a:rPr>
                                  <m:t>(</m:t>
                                </m:r>
                                <m:r>
                                  <a:rPr lang="en-US" b="0" smtClean="0">
                                    <a:latin typeface="Cambria Math" panose="02040503050406030204" pitchFamily="18" charset="0"/>
                                  </a:rPr>
                                  <m:t>𝑉</m:t>
                                </m:r>
                                <m:r>
                                  <a:rPr lang="en-US" b="0" smtClean="0">
                                    <a:latin typeface="Cambria Math" panose="02040503050406030204" pitchFamily="18" charset="0"/>
                                  </a:rPr>
                                  <m:t>)</m:t>
                                </m:r>
                              </m:oMath>
                            </m:oMathPara>
                          </a14:m>
                          <a:endParaRPr lang="en-SG"/>
                        </a:p>
                      </a:txBody>
                      <a:tcPr/>
                    </a:tc>
                    <a:tc>
                      <a:txBody>
                        <a:bodyPr/>
                        <a:lstStyle/>
                        <a:p>
                          <a:r>
                            <a:rPr lang="en-US"/>
                            <a:t>Thermodynamic voltage under standard conditions</a:t>
                          </a:r>
                          <a:endParaRPr lang="en-SG"/>
                        </a:p>
                      </a:txBody>
                      <a:tcPr/>
                    </a:tc>
                    <a:extLst>
                      <a:ext uri="{0D108BD9-81ED-4DB2-BD59-A6C34878D82A}">
                        <a16:rowId xmlns:a16="http://schemas.microsoft.com/office/drawing/2014/main" val="3348173493"/>
                      </a:ext>
                    </a:extLst>
                  </a:tr>
                  <a:tr h="35730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𝑅</m:t>
                                </m:r>
                                <m:r>
                                  <a:rPr lang="en-US" b="0" smtClean="0">
                                    <a:latin typeface="Cambria Math" panose="02040503050406030204" pitchFamily="18" charset="0"/>
                                  </a:rPr>
                                  <m:t>(</m:t>
                                </m:r>
                                <m:r>
                                  <a:rPr lang="en-US" b="0" smtClean="0">
                                    <a:latin typeface="Cambria Math" panose="02040503050406030204" pitchFamily="18" charset="0"/>
                                  </a:rPr>
                                  <m:t>𝐽</m:t>
                                </m:r>
                                <m:r>
                                  <a:rPr lang="en-US" b="0" smtClean="0">
                                    <a:latin typeface="Cambria Math" panose="02040503050406030204" pitchFamily="18" charset="0"/>
                                  </a:rPr>
                                  <m:t> </m:t>
                                </m:r>
                                <m:sSup>
                                  <m:sSupPr>
                                    <m:ctrlPr>
                                      <a:rPr lang="en-US" b="0" i="1" smtClean="0">
                                        <a:latin typeface="Cambria Math" panose="02040503050406030204" pitchFamily="18" charset="0"/>
                                      </a:rPr>
                                    </m:ctrlPr>
                                  </m:sSupPr>
                                  <m:e>
                                    <m:r>
                                      <a:rPr lang="en-US" b="0" smtClean="0">
                                        <a:latin typeface="Cambria Math" panose="02040503050406030204" pitchFamily="18" charset="0"/>
                                      </a:rPr>
                                      <m:t>𝐾</m:t>
                                    </m:r>
                                  </m:e>
                                  <m:sup>
                                    <m:r>
                                      <a:rPr lang="en-US" b="0" smtClean="0">
                                        <a:latin typeface="Cambria Math" panose="02040503050406030204" pitchFamily="18" charset="0"/>
                                      </a:rPr>
                                      <m:t>−1</m:t>
                                    </m:r>
                                  </m:sup>
                                </m:sSup>
                                <m:r>
                                  <a:rPr lang="en-US" b="0" smtClean="0">
                                    <a:latin typeface="Cambria Math" panose="02040503050406030204" pitchFamily="18" charset="0"/>
                                  </a:rPr>
                                  <m:t> </m:t>
                                </m:r>
                                <m:r>
                                  <a:rPr lang="en-US" b="0" smtClean="0">
                                    <a:latin typeface="Cambria Math" panose="02040503050406030204" pitchFamily="18" charset="0"/>
                                  </a:rPr>
                                  <m:t>𝑚𝑜</m:t>
                                </m:r>
                                <m:sSup>
                                  <m:sSupPr>
                                    <m:ctrlPr>
                                      <a:rPr lang="en-US" b="0" i="1" smtClean="0">
                                        <a:latin typeface="Cambria Math" panose="02040503050406030204" pitchFamily="18" charset="0"/>
                                      </a:rPr>
                                    </m:ctrlPr>
                                  </m:sSupPr>
                                  <m:e>
                                    <m:r>
                                      <a:rPr lang="en-US" b="0" smtClean="0">
                                        <a:latin typeface="Cambria Math" panose="02040503050406030204" pitchFamily="18" charset="0"/>
                                      </a:rPr>
                                      <m:t>𝑙</m:t>
                                    </m:r>
                                  </m:e>
                                  <m:sup>
                                    <m:r>
                                      <a:rPr lang="en-US" b="0" smtClean="0">
                                        <a:latin typeface="Cambria Math" panose="02040503050406030204" pitchFamily="18" charset="0"/>
                                      </a:rPr>
                                      <m:t>−1</m:t>
                                    </m:r>
                                  </m:sup>
                                </m:sSup>
                                <m:r>
                                  <a:rPr lang="en-US" b="0" smtClean="0">
                                    <a:latin typeface="Cambria Math" panose="02040503050406030204" pitchFamily="18" charset="0"/>
                                  </a:rPr>
                                  <m:t>)</m:t>
                                </m:r>
                              </m:oMath>
                            </m:oMathPara>
                          </a14:m>
                          <a:endParaRPr lang="en-SG"/>
                        </a:p>
                      </a:txBody>
                      <a:tcPr/>
                    </a:tc>
                    <a:tc>
                      <a:txBody>
                        <a:bodyPr/>
                        <a:lstStyle/>
                        <a:p>
                          <a:r>
                            <a:rPr lang="en-US"/>
                            <a:t>Gas constant = 8.314</a:t>
                          </a:r>
                          <a:endParaRPr lang="en-SG"/>
                        </a:p>
                      </a:txBody>
                      <a:tcPr/>
                    </a:tc>
                    <a:extLst>
                      <a:ext uri="{0D108BD9-81ED-4DB2-BD59-A6C34878D82A}">
                        <a16:rowId xmlns:a16="http://schemas.microsoft.com/office/drawing/2014/main" val="2211440185"/>
                      </a:ext>
                    </a:extLst>
                  </a:tr>
                  <a:tr h="35730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𝑇</m:t>
                                </m:r>
                                <m:r>
                                  <a:rPr lang="en-US" b="0" smtClean="0">
                                    <a:latin typeface="Cambria Math" panose="02040503050406030204" pitchFamily="18" charset="0"/>
                                  </a:rPr>
                                  <m:t>(</m:t>
                                </m:r>
                                <m:r>
                                  <a:rPr lang="en-US" b="0" smtClean="0">
                                    <a:latin typeface="Cambria Math" panose="02040503050406030204" pitchFamily="18" charset="0"/>
                                  </a:rPr>
                                  <m:t>𝐾</m:t>
                                </m:r>
                                <m:r>
                                  <a:rPr lang="en-US" b="0" smtClean="0">
                                    <a:latin typeface="Cambria Math" panose="02040503050406030204" pitchFamily="18" charset="0"/>
                                  </a:rPr>
                                  <m:t>)</m:t>
                                </m:r>
                              </m:oMath>
                            </m:oMathPara>
                          </a14:m>
                          <a:endParaRPr lang="en-SG"/>
                        </a:p>
                      </a:txBody>
                      <a:tcPr/>
                    </a:tc>
                    <a:tc>
                      <a:txBody>
                        <a:bodyPr/>
                        <a:lstStyle/>
                        <a:p>
                          <a:r>
                            <a:rPr lang="en-US"/>
                            <a:t>Temperature</a:t>
                          </a:r>
                          <a:endParaRPr lang="en-SG"/>
                        </a:p>
                      </a:txBody>
                      <a:tcPr/>
                    </a:tc>
                    <a:extLst>
                      <a:ext uri="{0D108BD9-81ED-4DB2-BD59-A6C34878D82A}">
                        <a16:rowId xmlns:a16="http://schemas.microsoft.com/office/drawing/2014/main" val="974071265"/>
                      </a:ext>
                    </a:extLst>
                  </a:tr>
                  <a:tr h="35730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𝑛</m:t>
                                </m:r>
                              </m:oMath>
                            </m:oMathPara>
                          </a14:m>
                          <a:endParaRPr lang="en-SG"/>
                        </a:p>
                      </a:txBody>
                      <a:tcPr/>
                    </a:tc>
                    <a:tc>
                      <a:txBody>
                        <a:bodyPr/>
                        <a:lstStyle/>
                        <a:p>
                          <a:r>
                            <a:rPr lang="en-US"/>
                            <a:t>Number of electrons transferred</a:t>
                          </a:r>
                          <a:endParaRPr lang="en-SG"/>
                        </a:p>
                      </a:txBody>
                      <a:tcPr/>
                    </a:tc>
                    <a:extLst>
                      <a:ext uri="{0D108BD9-81ED-4DB2-BD59-A6C34878D82A}">
                        <a16:rowId xmlns:a16="http://schemas.microsoft.com/office/drawing/2014/main" val="1680646629"/>
                      </a:ext>
                    </a:extLst>
                  </a:tr>
                  <a:tr h="35730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𝐹</m:t>
                                </m:r>
                                <m:r>
                                  <a:rPr lang="en-US" b="0" smtClean="0">
                                    <a:latin typeface="Cambria Math" panose="02040503050406030204" pitchFamily="18" charset="0"/>
                                  </a:rPr>
                                  <m:t>(</m:t>
                                </m:r>
                                <m:r>
                                  <a:rPr lang="en-US" b="0" smtClean="0">
                                    <a:latin typeface="Cambria Math" panose="02040503050406030204" pitchFamily="18" charset="0"/>
                                  </a:rPr>
                                  <m:t>𝐶</m:t>
                                </m:r>
                                <m:r>
                                  <a:rPr lang="en-US" b="0" smtClean="0">
                                    <a:latin typeface="Cambria Math" panose="02040503050406030204" pitchFamily="18" charset="0"/>
                                  </a:rPr>
                                  <m:t> </m:t>
                                </m:r>
                                <m:r>
                                  <a:rPr lang="en-US" b="0" smtClean="0">
                                    <a:latin typeface="Cambria Math" panose="02040503050406030204" pitchFamily="18" charset="0"/>
                                  </a:rPr>
                                  <m:t>𝑚𝑜</m:t>
                                </m:r>
                                <m:sSup>
                                  <m:sSupPr>
                                    <m:ctrlPr>
                                      <a:rPr lang="en-US" b="0" i="1" smtClean="0">
                                        <a:latin typeface="Cambria Math" panose="02040503050406030204" pitchFamily="18" charset="0"/>
                                      </a:rPr>
                                    </m:ctrlPr>
                                  </m:sSupPr>
                                  <m:e>
                                    <m:r>
                                      <a:rPr lang="en-US" b="0" smtClean="0">
                                        <a:latin typeface="Cambria Math" panose="02040503050406030204" pitchFamily="18" charset="0"/>
                                      </a:rPr>
                                      <m:t>𝑙</m:t>
                                    </m:r>
                                  </m:e>
                                  <m:sup>
                                    <m:r>
                                      <a:rPr lang="en-US" b="0" smtClean="0">
                                        <a:latin typeface="Cambria Math" panose="02040503050406030204" pitchFamily="18" charset="0"/>
                                      </a:rPr>
                                      <m:t>−1</m:t>
                                    </m:r>
                                  </m:sup>
                                </m:sSup>
                                <m:r>
                                  <a:rPr lang="en-US" b="0" smtClean="0">
                                    <a:latin typeface="Cambria Math" panose="02040503050406030204" pitchFamily="18" charset="0"/>
                                  </a:rPr>
                                  <m:t>)</m:t>
                                </m:r>
                              </m:oMath>
                            </m:oMathPara>
                          </a14:m>
                          <a:endParaRPr lang="en-SG"/>
                        </a:p>
                      </a:txBody>
                      <a:tcPr/>
                    </a:tc>
                    <a:tc>
                      <a:txBody>
                        <a:bodyPr/>
                        <a:lstStyle/>
                        <a:p>
                          <a:r>
                            <a:rPr lang="en-US"/>
                            <a:t>Faraday constant = 96 485</a:t>
                          </a:r>
                          <a:endParaRPr lang="en-SG"/>
                        </a:p>
                      </a:txBody>
                      <a:tcPr/>
                    </a:tc>
                    <a:extLst>
                      <a:ext uri="{0D108BD9-81ED-4DB2-BD59-A6C34878D82A}">
                        <a16:rowId xmlns:a16="http://schemas.microsoft.com/office/drawing/2014/main" val="3196657490"/>
                      </a:ext>
                    </a:extLst>
                  </a:tr>
                  <a:tr h="35730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m:t>
                                </m:r>
                                <m:r>
                                  <a:rPr lang="en-US" b="0" smtClean="0">
                                    <a:latin typeface="Cambria Math" panose="02040503050406030204" pitchFamily="18" charset="0"/>
                                  </a:rPr>
                                  <m:t>𝑥</m:t>
                                </m:r>
                                <m:r>
                                  <a:rPr lang="en-US" b="0" smtClean="0">
                                    <a:latin typeface="Cambria Math" panose="02040503050406030204" pitchFamily="18" charset="0"/>
                                  </a:rPr>
                                  <m:t>]</m:t>
                                </m:r>
                              </m:oMath>
                            </m:oMathPara>
                          </a14:m>
                          <a:endParaRPr lang="en-SG"/>
                        </a:p>
                      </a:txBody>
                      <a:tcPr/>
                    </a:tc>
                    <a:tc>
                      <a:txBody>
                        <a:bodyPr/>
                        <a:lstStyle/>
                        <a:p>
                          <a:r>
                            <a:rPr lang="en-US"/>
                            <a:t>Thermodynamic activity of </a:t>
                          </a:r>
                          <a14:m>
                            <m:oMath xmlns:m="http://schemas.openxmlformats.org/officeDocument/2006/math">
                              <m:r>
                                <a:rPr lang="en-US" b="0" smtClean="0">
                                  <a:latin typeface="Cambria Math" panose="02040503050406030204" pitchFamily="18" charset="0"/>
                                </a:rPr>
                                <m:t>𝑥</m:t>
                              </m:r>
                            </m:oMath>
                          </a14:m>
                          <a:endParaRPr lang="en-SG"/>
                        </a:p>
                      </a:txBody>
                      <a:tcPr/>
                    </a:tc>
                    <a:extLst>
                      <a:ext uri="{0D108BD9-81ED-4DB2-BD59-A6C34878D82A}">
                        <a16:rowId xmlns:a16="http://schemas.microsoft.com/office/drawing/2014/main" val="3646242340"/>
                      </a:ext>
                    </a:extLst>
                  </a:tr>
                </a:tbl>
              </a:graphicData>
            </a:graphic>
          </p:graphicFrame>
        </mc:Choice>
        <mc:Fallback xmlns="">
          <p:graphicFrame>
            <p:nvGraphicFramePr>
              <p:cNvPr id="2" name="Table 2">
                <a:extLst>
                  <a:ext uri="{FF2B5EF4-FFF2-40B4-BE49-F238E27FC236}">
                    <a16:creationId xmlns:a16="http://schemas.microsoft.com/office/drawing/2014/main" id="{A2113A9C-2436-4CAB-83EA-9E4CD83B57BD}"/>
                  </a:ext>
                </a:extLst>
              </p:cNvPr>
              <p:cNvGraphicFramePr>
                <a:graphicFrameLocks noGrp="1"/>
              </p:cNvGraphicFramePr>
              <p:nvPr>
                <p:extLst>
                  <p:ext uri="{D42A27DB-BD31-4B8C-83A1-F6EECF244321}">
                    <p14:modId xmlns:p14="http://schemas.microsoft.com/office/powerpoint/2010/main" val="4036733407"/>
                  </p:ext>
                </p:extLst>
              </p:nvPr>
            </p:nvGraphicFramePr>
            <p:xfrm>
              <a:off x="1524000" y="2124240"/>
              <a:ext cx="6095999" cy="3019260"/>
            </p:xfrm>
            <a:graphic>
              <a:graphicData uri="http://schemas.openxmlformats.org/drawingml/2006/table">
                <a:tbl>
                  <a:tblPr firstRow="1" bandRow="1">
                    <a:tableStyleId>{E929F9F4-4A8F-4326-A1B4-22849713DDAB}</a:tableStyleId>
                  </a:tblPr>
                  <a:tblGrid>
                    <a:gridCol w="1596838">
                      <a:extLst>
                        <a:ext uri="{9D8B030D-6E8A-4147-A177-3AD203B41FA5}">
                          <a16:colId xmlns:a16="http://schemas.microsoft.com/office/drawing/2014/main" val="2932565305"/>
                        </a:ext>
                      </a:extLst>
                    </a:gridCol>
                    <a:gridCol w="4499161">
                      <a:extLst>
                        <a:ext uri="{9D8B030D-6E8A-4147-A177-3AD203B41FA5}">
                          <a16:colId xmlns:a16="http://schemas.microsoft.com/office/drawing/2014/main" val="1694741794"/>
                        </a:ext>
                      </a:extLst>
                    </a:gridCol>
                  </a:tblGrid>
                  <a:tr h="357300">
                    <a:tc>
                      <a:txBody>
                        <a:bodyPr/>
                        <a:lstStyle/>
                        <a:p>
                          <a:pPr algn="ctr"/>
                          <a:r>
                            <a:rPr lang="en-US"/>
                            <a:t>Variable</a:t>
                          </a:r>
                          <a:endParaRPr lang="en-SG"/>
                        </a:p>
                      </a:txBody>
                      <a:tcPr/>
                    </a:tc>
                    <a:tc>
                      <a:txBody>
                        <a:bodyPr/>
                        <a:lstStyle/>
                        <a:p>
                          <a:pPr algn="ctr"/>
                          <a:r>
                            <a:rPr lang="en-US"/>
                            <a:t>Definition</a:t>
                          </a:r>
                          <a:endParaRPr lang="en-SG"/>
                        </a:p>
                      </a:txBody>
                      <a:tcPr/>
                    </a:tc>
                    <a:extLst>
                      <a:ext uri="{0D108BD9-81ED-4DB2-BD59-A6C34878D82A}">
                        <a16:rowId xmlns:a16="http://schemas.microsoft.com/office/drawing/2014/main" val="3933325093"/>
                      </a:ext>
                    </a:extLst>
                  </a:tr>
                  <a:tr h="518160">
                    <a:tc>
                      <a:txBody>
                        <a:bodyPr/>
                        <a:lstStyle/>
                        <a:p>
                          <a:endParaRPr lang="en-US"/>
                        </a:p>
                      </a:txBody>
                      <a:tcPr>
                        <a:blipFill>
                          <a:blip r:embed="rId4"/>
                          <a:stretch>
                            <a:fillRect t="-70588" r="-282824" b="-416471"/>
                          </a:stretch>
                        </a:blipFill>
                      </a:tcPr>
                    </a:tc>
                    <a:tc>
                      <a:txBody>
                        <a:bodyPr/>
                        <a:lstStyle/>
                        <a:p>
                          <a:r>
                            <a:rPr lang="en-US"/>
                            <a:t>Thermodynamic voltage under prevailing conditions</a:t>
                          </a:r>
                          <a:br>
                            <a:rPr lang="en-US"/>
                          </a:br>
                          <a:r>
                            <a:rPr lang="en-US">
                              <a:sym typeface="Wingdings" panose="05000000000000000000" pitchFamily="2" charset="2"/>
                            </a:rPr>
                            <a:t> E = W/q</a:t>
                          </a:r>
                          <a:endParaRPr lang="en-SG"/>
                        </a:p>
                      </a:txBody>
                      <a:tcPr/>
                    </a:tc>
                    <a:extLst>
                      <a:ext uri="{0D108BD9-81ED-4DB2-BD59-A6C34878D82A}">
                        <a16:rowId xmlns:a16="http://schemas.microsoft.com/office/drawing/2014/main" val="3463741352"/>
                      </a:ext>
                    </a:extLst>
                  </a:tr>
                  <a:tr h="357300">
                    <a:tc>
                      <a:txBody>
                        <a:bodyPr/>
                        <a:lstStyle/>
                        <a:p>
                          <a:endParaRPr lang="en-US"/>
                        </a:p>
                      </a:txBody>
                      <a:tcPr>
                        <a:blipFill>
                          <a:blip r:embed="rId4"/>
                          <a:stretch>
                            <a:fillRect t="-245763" r="-282824" b="-500000"/>
                          </a:stretch>
                        </a:blipFill>
                      </a:tcPr>
                    </a:tc>
                    <a:tc>
                      <a:txBody>
                        <a:bodyPr/>
                        <a:lstStyle/>
                        <a:p>
                          <a:r>
                            <a:rPr lang="en-US"/>
                            <a:t>Thermodynamic voltage under standard conditions</a:t>
                          </a:r>
                          <a:endParaRPr lang="en-SG"/>
                        </a:p>
                      </a:txBody>
                      <a:tcPr/>
                    </a:tc>
                    <a:extLst>
                      <a:ext uri="{0D108BD9-81ED-4DB2-BD59-A6C34878D82A}">
                        <a16:rowId xmlns:a16="http://schemas.microsoft.com/office/drawing/2014/main" val="3348173493"/>
                      </a:ext>
                    </a:extLst>
                  </a:tr>
                  <a:tr h="357300">
                    <a:tc>
                      <a:txBody>
                        <a:bodyPr/>
                        <a:lstStyle/>
                        <a:p>
                          <a:endParaRPr lang="en-US"/>
                        </a:p>
                      </a:txBody>
                      <a:tcPr>
                        <a:blipFill>
                          <a:blip r:embed="rId4"/>
                          <a:stretch>
                            <a:fillRect t="-351724" r="-282824" b="-408621"/>
                          </a:stretch>
                        </a:blipFill>
                      </a:tcPr>
                    </a:tc>
                    <a:tc>
                      <a:txBody>
                        <a:bodyPr/>
                        <a:lstStyle/>
                        <a:p>
                          <a:r>
                            <a:rPr lang="en-US"/>
                            <a:t>Gas constant = 8.314</a:t>
                          </a:r>
                          <a:endParaRPr lang="en-SG"/>
                        </a:p>
                      </a:txBody>
                      <a:tcPr/>
                    </a:tc>
                    <a:extLst>
                      <a:ext uri="{0D108BD9-81ED-4DB2-BD59-A6C34878D82A}">
                        <a16:rowId xmlns:a16="http://schemas.microsoft.com/office/drawing/2014/main" val="2211440185"/>
                      </a:ext>
                    </a:extLst>
                  </a:tr>
                  <a:tr h="357300">
                    <a:tc>
                      <a:txBody>
                        <a:bodyPr/>
                        <a:lstStyle/>
                        <a:p>
                          <a:endParaRPr lang="en-US"/>
                        </a:p>
                      </a:txBody>
                      <a:tcPr>
                        <a:blipFill>
                          <a:blip r:embed="rId4"/>
                          <a:stretch>
                            <a:fillRect t="-444068" r="-282824" b="-301695"/>
                          </a:stretch>
                        </a:blipFill>
                      </a:tcPr>
                    </a:tc>
                    <a:tc>
                      <a:txBody>
                        <a:bodyPr/>
                        <a:lstStyle/>
                        <a:p>
                          <a:r>
                            <a:rPr lang="en-US"/>
                            <a:t>Temperature</a:t>
                          </a:r>
                          <a:endParaRPr lang="en-SG"/>
                        </a:p>
                      </a:txBody>
                      <a:tcPr/>
                    </a:tc>
                    <a:extLst>
                      <a:ext uri="{0D108BD9-81ED-4DB2-BD59-A6C34878D82A}">
                        <a16:rowId xmlns:a16="http://schemas.microsoft.com/office/drawing/2014/main" val="974071265"/>
                      </a:ext>
                    </a:extLst>
                  </a:tr>
                  <a:tr h="357300">
                    <a:tc>
                      <a:txBody>
                        <a:bodyPr/>
                        <a:lstStyle/>
                        <a:p>
                          <a:endParaRPr lang="en-US"/>
                        </a:p>
                      </a:txBody>
                      <a:tcPr>
                        <a:blipFill>
                          <a:blip r:embed="rId4"/>
                          <a:stretch>
                            <a:fillRect t="-544068" r="-282824" b="-201695"/>
                          </a:stretch>
                        </a:blipFill>
                      </a:tcPr>
                    </a:tc>
                    <a:tc>
                      <a:txBody>
                        <a:bodyPr/>
                        <a:lstStyle/>
                        <a:p>
                          <a:r>
                            <a:rPr lang="en-US"/>
                            <a:t>Number of electrons transferred</a:t>
                          </a:r>
                          <a:endParaRPr lang="en-SG"/>
                        </a:p>
                      </a:txBody>
                      <a:tcPr/>
                    </a:tc>
                    <a:extLst>
                      <a:ext uri="{0D108BD9-81ED-4DB2-BD59-A6C34878D82A}">
                        <a16:rowId xmlns:a16="http://schemas.microsoft.com/office/drawing/2014/main" val="1680646629"/>
                      </a:ext>
                    </a:extLst>
                  </a:tr>
                  <a:tr h="357300">
                    <a:tc>
                      <a:txBody>
                        <a:bodyPr/>
                        <a:lstStyle/>
                        <a:p>
                          <a:endParaRPr lang="en-US"/>
                        </a:p>
                      </a:txBody>
                      <a:tcPr>
                        <a:blipFill>
                          <a:blip r:embed="rId4"/>
                          <a:stretch>
                            <a:fillRect t="-655172" r="-282824" b="-105172"/>
                          </a:stretch>
                        </a:blipFill>
                      </a:tcPr>
                    </a:tc>
                    <a:tc>
                      <a:txBody>
                        <a:bodyPr/>
                        <a:lstStyle/>
                        <a:p>
                          <a:r>
                            <a:rPr lang="en-US"/>
                            <a:t>Faraday constant = 96 485</a:t>
                          </a:r>
                          <a:endParaRPr lang="en-SG"/>
                        </a:p>
                      </a:txBody>
                      <a:tcPr/>
                    </a:tc>
                    <a:extLst>
                      <a:ext uri="{0D108BD9-81ED-4DB2-BD59-A6C34878D82A}">
                        <a16:rowId xmlns:a16="http://schemas.microsoft.com/office/drawing/2014/main" val="3196657490"/>
                      </a:ext>
                    </a:extLst>
                  </a:tr>
                  <a:tr h="357300">
                    <a:tc>
                      <a:txBody>
                        <a:bodyPr/>
                        <a:lstStyle/>
                        <a:p>
                          <a:endParaRPr lang="en-US"/>
                        </a:p>
                      </a:txBody>
                      <a:tcPr>
                        <a:blipFill>
                          <a:blip r:embed="rId4"/>
                          <a:stretch>
                            <a:fillRect t="-742373" r="-282824" b="-3390"/>
                          </a:stretch>
                        </a:blipFill>
                      </a:tcPr>
                    </a:tc>
                    <a:tc>
                      <a:txBody>
                        <a:bodyPr/>
                        <a:lstStyle/>
                        <a:p>
                          <a:endParaRPr lang="en-US"/>
                        </a:p>
                      </a:txBody>
                      <a:tcPr>
                        <a:blipFill>
                          <a:blip r:embed="rId4"/>
                          <a:stretch>
                            <a:fillRect l="-35501" t="-742373" r="-407" b="-3390"/>
                          </a:stretch>
                        </a:blipFill>
                      </a:tcPr>
                    </a:tc>
                    <a:extLst>
                      <a:ext uri="{0D108BD9-81ED-4DB2-BD59-A6C34878D82A}">
                        <a16:rowId xmlns:a16="http://schemas.microsoft.com/office/drawing/2014/main" val="3646242340"/>
                      </a:ext>
                    </a:extLst>
                  </a:tr>
                </a:tbl>
              </a:graphicData>
            </a:graphic>
          </p:graphicFrame>
        </mc:Fallback>
      </mc:AlternateContent>
    </p:spTree>
    <p:extLst>
      <p:ext uri="{BB962C8B-B14F-4D97-AF65-F5344CB8AC3E}">
        <p14:creationId xmlns:p14="http://schemas.microsoft.com/office/powerpoint/2010/main" val="808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DIMENSIONAL ANALYSIS</a:t>
            </a:r>
          </a:p>
        </p:txBody>
      </p:sp>
      <mc:AlternateContent xmlns:mc="http://schemas.openxmlformats.org/markup-compatibility/2006" xmlns:a14="http://schemas.microsoft.com/office/drawing/2010/main">
        <mc:Choice Requires="a14">
          <p:sp>
            <p:nvSpPr>
              <p:cNvPr id="4" name="Google Shape;90;p19">
                <a:extLst>
                  <a:ext uri="{FF2B5EF4-FFF2-40B4-BE49-F238E27FC236}">
                    <a16:creationId xmlns:a16="http://schemas.microsoft.com/office/drawing/2014/main" id="{AAD40830-1582-4DFC-9D95-5AE208526373}"/>
                  </a:ext>
                </a:extLst>
              </p:cNvPr>
              <p:cNvSpPr txBox="1"/>
              <p:nvPr/>
            </p:nvSpPr>
            <p:spPr>
              <a:xfrm>
                <a:off x="-1616927" y="1659042"/>
                <a:ext cx="5452947"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𝑬</m:t>
                          </m:r>
                        </m:e>
                      </m:d>
                      <m:r>
                        <a:rPr lang="en-US" sz="3600" b="1" i="1" smtClean="0">
                          <a:solidFill>
                            <a:schemeClr val="lt1"/>
                          </a:solidFill>
                          <a:latin typeface="Cambria Math" panose="02040503050406030204" pitchFamily="18" charset="0"/>
                          <a:ea typeface="Squada One"/>
                          <a:cs typeface="Squada One"/>
                        </a:rPr>
                        <m:t>=</m:t>
                      </m:r>
                      <m:r>
                        <a:rPr lang="en-US" sz="3600" b="1" i="0" smtClean="0">
                          <a:solidFill>
                            <a:schemeClr val="lt1"/>
                          </a:solidFill>
                          <a:latin typeface="Cambria Math" panose="02040503050406030204" pitchFamily="18" charset="0"/>
                          <a:ea typeface="Squada One"/>
                          <a:cs typeface="Squada One"/>
                        </a:rPr>
                        <m:t>𝐕</m:t>
                      </m:r>
                    </m:oMath>
                  </m:oMathPara>
                </a14:m>
                <a:endParaRPr lang="en-GB" sz="3600" b="1">
                  <a:solidFill>
                    <a:schemeClr val="lt1"/>
                  </a:solidFill>
                  <a:latin typeface="Squada One"/>
                  <a:ea typeface="Squada One"/>
                  <a:cs typeface="Squada One"/>
                </a:endParaRPr>
              </a:p>
            </p:txBody>
          </p:sp>
        </mc:Choice>
        <mc:Fallback xmlns="">
          <p:sp>
            <p:nvSpPr>
              <p:cNvPr id="4" name="Google Shape;90;p19">
                <a:extLst>
                  <a:ext uri="{FF2B5EF4-FFF2-40B4-BE49-F238E27FC236}">
                    <a16:creationId xmlns:a16="http://schemas.microsoft.com/office/drawing/2014/main" id="{AAD40830-1582-4DFC-9D95-5AE208526373}"/>
                  </a:ext>
                </a:extLst>
              </p:cNvPr>
              <p:cNvSpPr txBox="1">
                <a:spLocks noRot="1" noChangeAspect="1" noMove="1" noResize="1" noEditPoints="1" noAdjustHandles="1" noChangeArrowheads="1" noChangeShapeType="1" noTextEdit="1"/>
              </p:cNvSpPr>
              <p:nvPr/>
            </p:nvSpPr>
            <p:spPr>
              <a:xfrm>
                <a:off x="-1616927" y="1659042"/>
                <a:ext cx="5452947" cy="348600"/>
              </a:xfrm>
              <a:prstGeom prst="rect">
                <a:avLst/>
              </a:prstGeom>
              <a:blipFill>
                <a:blip r:embed="rId3"/>
                <a:stretch>
                  <a:fillRect t="-1754" b="-2280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Google Shape;90;p19">
                <a:extLst>
                  <a:ext uri="{FF2B5EF4-FFF2-40B4-BE49-F238E27FC236}">
                    <a16:creationId xmlns:a16="http://schemas.microsoft.com/office/drawing/2014/main" id="{FF63719A-CB7B-4534-BAB8-891DE7278B8D}"/>
                  </a:ext>
                </a:extLst>
              </p:cNvPr>
              <p:cNvSpPr txBox="1"/>
              <p:nvPr/>
            </p:nvSpPr>
            <p:spPr>
              <a:xfrm>
                <a:off x="4467921" y="2783715"/>
                <a:ext cx="5452947"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m:t>
                      </m:r>
                      <m:f>
                        <m:fPr>
                          <m:ctrlPr>
                            <a:rPr lang="en-US" sz="3600" b="1" i="1" smtClean="0">
                              <a:solidFill>
                                <a:schemeClr val="lt1"/>
                              </a:solidFill>
                              <a:latin typeface="Cambria Math" panose="02040503050406030204" pitchFamily="18" charset="0"/>
                              <a:ea typeface="Squada One"/>
                              <a:cs typeface="Squada One"/>
                            </a:rPr>
                          </m:ctrlPr>
                        </m:fPr>
                        <m:num>
                          <m:d>
                            <m:dPr>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𝑱</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𝑲</m:t>
                                  </m:r>
                                </m:e>
                                <m:sup>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𝟏</m:t>
                                  </m:r>
                                </m:sup>
                              </m:sSup>
                              <m:r>
                                <a:rPr lang="en-US" sz="3600" b="1" i="1" smtClean="0">
                                  <a:solidFill>
                                    <a:schemeClr val="lt1"/>
                                  </a:solidFill>
                                  <a:latin typeface="Cambria Math" panose="02040503050406030204" pitchFamily="18" charset="0"/>
                                  <a:ea typeface="Squada One"/>
                                  <a:cs typeface="Squada One"/>
                                </a:rPr>
                                <m:t>𝒎𝒐</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𝒍</m:t>
                                  </m:r>
                                </m:e>
                                <m:sup>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𝟏</m:t>
                                  </m:r>
                                </m:sup>
                              </m:sSup>
                            </m:e>
                          </m:d>
                          <m:d>
                            <m:dPr>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𝑲</m:t>
                              </m:r>
                            </m:e>
                          </m:d>
                        </m:num>
                        <m:den>
                          <m:r>
                            <a:rPr lang="en-US" sz="3600" b="1" i="1" smtClean="0">
                              <a:solidFill>
                                <a:schemeClr val="lt1"/>
                              </a:solidFill>
                              <a:latin typeface="Cambria Math" panose="02040503050406030204" pitchFamily="18" charset="0"/>
                              <a:ea typeface="Squada One"/>
                              <a:cs typeface="Squada One"/>
                            </a:rPr>
                            <m:t>𝑪</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𝒎𝒐</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𝒍</m:t>
                              </m:r>
                            </m:e>
                            <m:sup>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𝟏</m:t>
                              </m:r>
                            </m:sup>
                          </m:sSup>
                        </m:den>
                      </m:f>
                    </m:oMath>
                  </m:oMathPara>
                </a14:m>
                <a:endParaRPr lang="en-GB" sz="3600" b="1">
                  <a:solidFill>
                    <a:schemeClr val="lt1"/>
                  </a:solidFill>
                  <a:latin typeface="Squada One"/>
                  <a:ea typeface="Squada One"/>
                  <a:cs typeface="Squada One"/>
                </a:endParaRPr>
              </a:p>
            </p:txBody>
          </p:sp>
        </mc:Choice>
        <mc:Fallback xmlns="">
          <p:sp>
            <p:nvSpPr>
              <p:cNvPr id="5" name="Google Shape;90;p19">
                <a:extLst>
                  <a:ext uri="{FF2B5EF4-FFF2-40B4-BE49-F238E27FC236}">
                    <a16:creationId xmlns:a16="http://schemas.microsoft.com/office/drawing/2014/main" id="{FF63719A-CB7B-4534-BAB8-891DE7278B8D}"/>
                  </a:ext>
                </a:extLst>
              </p:cNvPr>
              <p:cNvSpPr txBox="1">
                <a:spLocks noRot="1" noChangeAspect="1" noMove="1" noResize="1" noEditPoints="1" noAdjustHandles="1" noChangeArrowheads="1" noChangeShapeType="1" noTextEdit="1"/>
              </p:cNvSpPr>
              <p:nvPr/>
            </p:nvSpPr>
            <p:spPr>
              <a:xfrm>
                <a:off x="4467921" y="2783715"/>
                <a:ext cx="5452947" cy="348600"/>
              </a:xfrm>
              <a:prstGeom prst="rect">
                <a:avLst/>
              </a:prstGeom>
              <a:blipFill>
                <a:blip r:embed="rId4"/>
                <a:stretch>
                  <a:fillRect t="-96491" b="-11228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90;p19">
                <a:extLst>
                  <a:ext uri="{FF2B5EF4-FFF2-40B4-BE49-F238E27FC236}">
                    <a16:creationId xmlns:a16="http://schemas.microsoft.com/office/drawing/2014/main" id="{B17FCDA6-9E2C-4653-96ED-58EAE9808BEC}"/>
                  </a:ext>
                </a:extLst>
              </p:cNvPr>
              <p:cNvSpPr txBox="1"/>
              <p:nvPr/>
            </p:nvSpPr>
            <p:spPr>
              <a:xfrm>
                <a:off x="4374994" y="3966592"/>
                <a:ext cx="5452947"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m:t>
                      </m:r>
                      <m:sSup>
                        <m:sSupPr>
                          <m:ctrlPr>
                            <a:rPr lang="en-US" sz="3600" b="1" i="1" smtClean="0">
                              <a:solidFill>
                                <a:schemeClr val="bg2"/>
                              </a:solidFill>
                              <a:latin typeface="Cambria Math" panose="02040503050406030204" pitchFamily="18" charset="0"/>
                              <a:ea typeface="Squada One"/>
                              <a:cs typeface="Squada One"/>
                            </a:rPr>
                          </m:ctrlPr>
                        </m:sSupPr>
                        <m:e>
                          <m:r>
                            <a:rPr lang="en-US" sz="3600" b="1" i="1" smtClean="0">
                              <a:solidFill>
                                <a:schemeClr val="bg2"/>
                              </a:solidFill>
                              <a:latin typeface="Cambria Math" panose="02040503050406030204" pitchFamily="18" charset="0"/>
                              <a:ea typeface="Squada One"/>
                              <a:cs typeface="Squada One"/>
                            </a:rPr>
                            <m:t>𝒌𝒈</m:t>
                          </m:r>
                          <m:r>
                            <a:rPr lang="en-US" sz="3600" b="1" i="1" smtClean="0">
                              <a:solidFill>
                                <a:schemeClr val="bg2"/>
                              </a:solidFill>
                              <a:latin typeface="Cambria Math" panose="02040503050406030204" pitchFamily="18" charset="0"/>
                              <a:ea typeface="Squada One"/>
                              <a:cs typeface="Squada One"/>
                            </a:rPr>
                            <m:t> </m:t>
                          </m:r>
                          <m:sSup>
                            <m:sSupPr>
                              <m:ctrlPr>
                                <a:rPr lang="en-US" sz="3600" b="1" i="1" smtClean="0">
                                  <a:solidFill>
                                    <a:schemeClr val="bg2"/>
                                  </a:solidFill>
                                  <a:latin typeface="Cambria Math" panose="02040503050406030204" pitchFamily="18" charset="0"/>
                                  <a:ea typeface="Squada One"/>
                                  <a:cs typeface="Squada One"/>
                                </a:rPr>
                              </m:ctrlPr>
                            </m:sSupPr>
                            <m:e>
                              <m:r>
                                <a:rPr lang="en-US" sz="3600" b="1" i="1" smtClean="0">
                                  <a:solidFill>
                                    <a:schemeClr val="bg2"/>
                                  </a:solidFill>
                                  <a:latin typeface="Cambria Math" panose="02040503050406030204" pitchFamily="18" charset="0"/>
                                  <a:ea typeface="Squada One"/>
                                  <a:cs typeface="Squada One"/>
                                </a:rPr>
                                <m:t>𝒎</m:t>
                              </m:r>
                            </m:e>
                            <m:sup>
                              <m:r>
                                <a:rPr lang="en-US" sz="3600" b="1" i="1" smtClean="0">
                                  <a:solidFill>
                                    <a:schemeClr val="bg2"/>
                                  </a:solidFill>
                                  <a:latin typeface="Cambria Math" panose="02040503050406030204" pitchFamily="18" charset="0"/>
                                  <a:ea typeface="Squada One"/>
                                  <a:cs typeface="Squada One"/>
                                </a:rPr>
                                <m:t>𝟐</m:t>
                              </m:r>
                            </m:sup>
                          </m:sSup>
                          <m:r>
                            <a:rPr lang="en-US" sz="3600" b="1" i="1" smtClean="0">
                              <a:solidFill>
                                <a:schemeClr val="bg2"/>
                              </a:solidFill>
                              <a:latin typeface="Cambria Math" panose="02040503050406030204" pitchFamily="18" charset="0"/>
                              <a:ea typeface="Squada One"/>
                              <a:cs typeface="Squada One"/>
                            </a:rPr>
                            <m:t> </m:t>
                          </m:r>
                          <m:sSup>
                            <m:sSupPr>
                              <m:ctrlPr>
                                <a:rPr lang="en-US" sz="3600" b="1" i="1" smtClean="0">
                                  <a:solidFill>
                                    <a:schemeClr val="bg2"/>
                                  </a:solidFill>
                                  <a:latin typeface="Cambria Math" panose="02040503050406030204" pitchFamily="18" charset="0"/>
                                  <a:ea typeface="Squada One"/>
                                  <a:cs typeface="Squada One"/>
                                </a:rPr>
                              </m:ctrlPr>
                            </m:sSupPr>
                            <m:e>
                              <m:r>
                                <a:rPr lang="en-US" sz="3600" b="1" i="1" smtClean="0">
                                  <a:solidFill>
                                    <a:schemeClr val="bg2"/>
                                  </a:solidFill>
                                  <a:latin typeface="Cambria Math" panose="02040503050406030204" pitchFamily="18" charset="0"/>
                                  <a:ea typeface="Squada One"/>
                                  <a:cs typeface="Squada One"/>
                                </a:rPr>
                                <m:t>𝒔</m:t>
                              </m:r>
                            </m:e>
                            <m:sup>
                              <m:r>
                                <a:rPr lang="en-US" sz="3600" b="1" i="1" smtClean="0">
                                  <a:solidFill>
                                    <a:schemeClr val="bg2"/>
                                  </a:solidFill>
                                  <a:latin typeface="Cambria Math" panose="02040503050406030204" pitchFamily="18" charset="0"/>
                                  <a:ea typeface="Squada One"/>
                                  <a:cs typeface="Squada One"/>
                                </a:rPr>
                                <m:t>−</m:t>
                              </m:r>
                              <m:r>
                                <a:rPr lang="en-US" sz="3600" b="1" i="1" smtClean="0">
                                  <a:solidFill>
                                    <a:schemeClr val="bg2"/>
                                  </a:solidFill>
                                  <a:latin typeface="Cambria Math" panose="02040503050406030204" pitchFamily="18" charset="0"/>
                                  <a:ea typeface="Squada One"/>
                                  <a:cs typeface="Squada One"/>
                                </a:rPr>
                                <m:t>𝟐</m:t>
                              </m:r>
                            </m:sup>
                          </m:sSup>
                          <m:r>
                            <a:rPr lang="en-US" sz="3600" b="1" i="1" smtClean="0">
                              <a:solidFill>
                                <a:schemeClr val="bg2"/>
                              </a:solidFill>
                              <a:latin typeface="Cambria Math" panose="02040503050406030204" pitchFamily="18" charset="0"/>
                              <a:ea typeface="Squada One"/>
                              <a:cs typeface="Squada One"/>
                            </a:rPr>
                            <m:t> </m:t>
                          </m:r>
                          <m:r>
                            <a:rPr lang="en-US" sz="3600" b="1" i="1" smtClean="0">
                              <a:solidFill>
                                <a:schemeClr val="bg2"/>
                              </a:solidFill>
                              <a:latin typeface="Cambria Math" panose="02040503050406030204" pitchFamily="18" charset="0"/>
                              <a:ea typeface="Squada One"/>
                              <a:cs typeface="Squada One"/>
                            </a:rPr>
                            <m:t>𝑪</m:t>
                          </m:r>
                        </m:e>
                        <m:sup>
                          <m:r>
                            <a:rPr lang="en-US" sz="3600" b="1" i="1" smtClean="0">
                              <a:solidFill>
                                <a:schemeClr val="bg2"/>
                              </a:solidFill>
                              <a:latin typeface="Cambria Math" panose="02040503050406030204" pitchFamily="18" charset="0"/>
                              <a:ea typeface="Squada One"/>
                              <a:cs typeface="Squada One"/>
                            </a:rPr>
                            <m:t>−</m:t>
                          </m:r>
                          <m:r>
                            <a:rPr lang="en-US" sz="3600" b="1" i="1" smtClean="0">
                              <a:solidFill>
                                <a:schemeClr val="bg2"/>
                              </a:solidFill>
                              <a:latin typeface="Cambria Math" panose="02040503050406030204" pitchFamily="18" charset="0"/>
                              <a:ea typeface="Squada One"/>
                              <a:cs typeface="Squada One"/>
                            </a:rPr>
                            <m:t>𝟏</m:t>
                          </m:r>
                        </m:sup>
                      </m:sSup>
                    </m:oMath>
                  </m:oMathPara>
                </a14:m>
                <a:endParaRPr lang="en-GB" sz="3600" b="1" dirty="0">
                  <a:solidFill>
                    <a:schemeClr val="lt1"/>
                  </a:solidFill>
                  <a:latin typeface="Squada One"/>
                  <a:ea typeface="Squada One"/>
                  <a:cs typeface="Squada One"/>
                </a:endParaRPr>
              </a:p>
            </p:txBody>
          </p:sp>
        </mc:Choice>
        <mc:Fallback xmlns="">
          <p:sp>
            <p:nvSpPr>
              <p:cNvPr id="6" name="Google Shape;90;p19">
                <a:extLst>
                  <a:ext uri="{FF2B5EF4-FFF2-40B4-BE49-F238E27FC236}">
                    <a16:creationId xmlns:a16="http://schemas.microsoft.com/office/drawing/2014/main" id="{B17FCDA6-9E2C-4653-96ED-58EAE9808BEC}"/>
                  </a:ext>
                </a:extLst>
              </p:cNvPr>
              <p:cNvSpPr txBox="1">
                <a:spLocks noRot="1" noChangeAspect="1" noMove="1" noResize="1" noEditPoints="1" noAdjustHandles="1" noChangeArrowheads="1" noChangeShapeType="1" noTextEdit="1"/>
              </p:cNvSpPr>
              <p:nvPr/>
            </p:nvSpPr>
            <p:spPr>
              <a:xfrm>
                <a:off x="4374994" y="3966592"/>
                <a:ext cx="5452947" cy="348600"/>
              </a:xfrm>
              <a:prstGeom prst="rect">
                <a:avLst/>
              </a:prstGeom>
              <a:blipFill>
                <a:blip r:embed="rId5"/>
                <a:stretch>
                  <a:fillRect t="-12281" b="-298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Google Shape;90;p19">
                <a:extLst>
                  <a:ext uri="{FF2B5EF4-FFF2-40B4-BE49-F238E27FC236}">
                    <a16:creationId xmlns:a16="http://schemas.microsoft.com/office/drawing/2014/main" id="{D1CA27FE-7B47-46A9-8F72-0E91DB76053C}"/>
                  </a:ext>
                </a:extLst>
              </p:cNvPr>
              <p:cNvSpPr txBox="1"/>
              <p:nvPr/>
            </p:nvSpPr>
            <p:spPr>
              <a:xfrm>
                <a:off x="3442009" y="1461896"/>
                <a:ext cx="5452947"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𝑬</m:t>
                          </m:r>
                        </m:e>
                      </m:d>
                      <m:r>
                        <a:rPr lang="en-US" sz="3600" b="1" i="1" smtClean="0">
                          <a:solidFill>
                            <a:schemeClr val="lt1"/>
                          </a:solidFill>
                          <a:latin typeface="Cambria Math" panose="02040503050406030204" pitchFamily="18" charset="0"/>
                          <a:ea typeface="Squada One"/>
                          <a:cs typeface="Squada One"/>
                        </a:rPr>
                        <m:t>=</m:t>
                      </m:r>
                      <m:f>
                        <m:fPr>
                          <m:ctrlPr>
                            <a:rPr lang="en-US" sz="3600" b="1" i="1" smtClean="0">
                              <a:solidFill>
                                <a:schemeClr val="lt1"/>
                              </a:solidFill>
                              <a:latin typeface="Cambria Math" panose="02040503050406030204" pitchFamily="18" charset="0"/>
                              <a:ea typeface="Squada One"/>
                              <a:cs typeface="Squada One"/>
                            </a:rPr>
                          </m:ctrlPr>
                        </m:fPr>
                        <m:num>
                          <m:d>
                            <m:dPr>
                              <m:begChr m:val="["/>
                              <m:endChr m:val="]"/>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𝑹</m:t>
                              </m:r>
                            </m:e>
                          </m:d>
                          <m:d>
                            <m:dPr>
                              <m:begChr m:val="["/>
                              <m:endChr m:val="]"/>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𝑻</m:t>
                              </m:r>
                            </m:e>
                          </m:d>
                        </m:num>
                        <m:den>
                          <m:d>
                            <m:dPr>
                              <m:begChr m:val="["/>
                              <m:endChr m:val="]"/>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𝑭</m:t>
                              </m:r>
                            </m:e>
                          </m:d>
                        </m:den>
                      </m:f>
                    </m:oMath>
                  </m:oMathPara>
                </a14:m>
                <a:endParaRPr lang="en-GB" sz="3600" b="1">
                  <a:solidFill>
                    <a:schemeClr val="lt1"/>
                  </a:solidFill>
                  <a:latin typeface="Squada One"/>
                  <a:ea typeface="Squada One"/>
                  <a:cs typeface="Squada One"/>
                </a:endParaRPr>
              </a:p>
            </p:txBody>
          </p:sp>
        </mc:Choice>
        <mc:Fallback xmlns="">
          <p:sp>
            <p:nvSpPr>
              <p:cNvPr id="7" name="Google Shape;90;p19">
                <a:extLst>
                  <a:ext uri="{FF2B5EF4-FFF2-40B4-BE49-F238E27FC236}">
                    <a16:creationId xmlns:a16="http://schemas.microsoft.com/office/drawing/2014/main" id="{D1CA27FE-7B47-46A9-8F72-0E91DB76053C}"/>
                  </a:ext>
                </a:extLst>
              </p:cNvPr>
              <p:cNvSpPr txBox="1">
                <a:spLocks noRot="1" noChangeAspect="1" noMove="1" noResize="1" noEditPoints="1" noAdjustHandles="1" noChangeArrowheads="1" noChangeShapeType="1" noTextEdit="1"/>
              </p:cNvSpPr>
              <p:nvPr/>
            </p:nvSpPr>
            <p:spPr>
              <a:xfrm>
                <a:off x="3442009" y="1461896"/>
                <a:ext cx="5452947" cy="348600"/>
              </a:xfrm>
              <a:prstGeom prst="rect">
                <a:avLst/>
              </a:prstGeom>
              <a:blipFill>
                <a:blip r:embed="rId6"/>
                <a:stretch>
                  <a:fillRect t="-98246" b="-11403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90;p19">
                <a:extLst>
                  <a:ext uri="{FF2B5EF4-FFF2-40B4-BE49-F238E27FC236}">
                    <a16:creationId xmlns:a16="http://schemas.microsoft.com/office/drawing/2014/main" id="{DA9FBA6C-3A10-4F9A-A8FC-5DD575957EC4}"/>
                  </a:ext>
                </a:extLst>
              </p:cNvPr>
              <p:cNvSpPr txBox="1"/>
              <p:nvPr/>
            </p:nvSpPr>
            <p:spPr>
              <a:xfrm>
                <a:off x="-1258230" y="2620703"/>
                <a:ext cx="545294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r>
                        <a:rPr lang="en-SG" sz="3600" b="1" i="1" smtClean="0">
                          <a:solidFill>
                            <a:schemeClr val="lt1"/>
                          </a:solidFill>
                          <a:latin typeface="Cambria Math" panose="02040503050406030204" pitchFamily="18" charset="0"/>
                          <a:ea typeface="Cambria Math" panose="02040503050406030204" pitchFamily="18" charset="0"/>
                          <a:cs typeface="Squada One"/>
                        </a:rPr>
                        <m:t>=</m:t>
                      </m:r>
                      <m:f>
                        <m:fPr>
                          <m:ctrlPr>
                            <a:rPr lang="en-US" sz="3600" b="1" i="1" smtClean="0">
                              <a:solidFill>
                                <a:schemeClr val="lt1"/>
                              </a:solidFill>
                              <a:latin typeface="Cambria Math" panose="02040503050406030204" pitchFamily="18" charset="0"/>
                              <a:ea typeface="Cambria Math" panose="02040503050406030204" pitchFamily="18" charset="0"/>
                              <a:cs typeface="Squada One"/>
                            </a:rPr>
                          </m:ctrlPr>
                        </m:fPr>
                        <m:num>
                          <m:r>
                            <a:rPr lang="en-US" sz="3600" b="1" i="1" smtClean="0">
                              <a:solidFill>
                                <a:schemeClr val="lt1"/>
                              </a:solidFill>
                              <a:latin typeface="Cambria Math" panose="02040503050406030204" pitchFamily="18" charset="0"/>
                              <a:ea typeface="Cambria Math" panose="02040503050406030204" pitchFamily="18" charset="0"/>
                              <a:cs typeface="Squada One"/>
                            </a:rPr>
                            <m:t>𝑾</m:t>
                          </m:r>
                        </m:num>
                        <m:den>
                          <m:r>
                            <a:rPr lang="en-US" sz="3600" b="1" i="1" smtClean="0">
                              <a:solidFill>
                                <a:schemeClr val="lt1"/>
                              </a:solidFill>
                              <a:latin typeface="Cambria Math" panose="02040503050406030204" pitchFamily="18" charset="0"/>
                              <a:ea typeface="Cambria Math" panose="02040503050406030204" pitchFamily="18" charset="0"/>
                              <a:cs typeface="Squada One"/>
                            </a:rPr>
                            <m:t>𝒒</m:t>
                          </m:r>
                        </m:den>
                      </m:f>
                      <m:r>
                        <a:rPr lang="en-SG" sz="3600" b="1" i="1" smtClean="0">
                          <a:solidFill>
                            <a:schemeClr val="lt1"/>
                          </a:solidFill>
                          <a:latin typeface="Cambria Math" panose="02040503050406030204" pitchFamily="18" charset="0"/>
                          <a:ea typeface="Cambria Math" panose="02040503050406030204" pitchFamily="18" charset="0"/>
                          <a:cs typeface="Squada One"/>
                        </a:rPr>
                        <m:t> </m:t>
                      </m:r>
                    </m:oMath>
                  </m:oMathPara>
                </a14:m>
                <a:endParaRPr lang="en-GB" sz="3600" b="1" i="1">
                  <a:solidFill>
                    <a:schemeClr val="lt1"/>
                  </a:solidFill>
                  <a:latin typeface="Cambria Math" panose="02040503050406030204" pitchFamily="18" charset="0"/>
                  <a:ea typeface="Cambria Math" panose="02040503050406030204" pitchFamily="18" charset="0"/>
                  <a:cs typeface="Squada One"/>
                </a:endParaRPr>
              </a:p>
            </p:txBody>
          </p:sp>
        </mc:Choice>
        <mc:Fallback xmlns="">
          <p:sp>
            <p:nvSpPr>
              <p:cNvPr id="8" name="Google Shape;90;p19">
                <a:extLst>
                  <a:ext uri="{FF2B5EF4-FFF2-40B4-BE49-F238E27FC236}">
                    <a16:creationId xmlns:a16="http://schemas.microsoft.com/office/drawing/2014/main" id="{DA9FBA6C-3A10-4F9A-A8FC-5DD575957EC4}"/>
                  </a:ext>
                </a:extLst>
              </p:cNvPr>
              <p:cNvSpPr txBox="1">
                <a:spLocks noRot="1" noChangeAspect="1" noMove="1" noResize="1" noEditPoints="1" noAdjustHandles="1" noChangeArrowheads="1" noChangeShapeType="1" noTextEdit="1"/>
              </p:cNvSpPr>
              <p:nvPr/>
            </p:nvSpPr>
            <p:spPr>
              <a:xfrm>
                <a:off x="-1258230" y="2620703"/>
                <a:ext cx="5452947" cy="348600"/>
              </a:xfrm>
              <a:prstGeom prst="rect">
                <a:avLst/>
              </a:prstGeom>
              <a:blipFill>
                <a:blip r:embed="rId7"/>
                <a:stretch>
                  <a:fillRect t="-92982" b="-112281"/>
                </a:stretch>
              </a:blipFill>
              <a:ln>
                <a:noFill/>
              </a:ln>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0687B2D2-6145-4F95-8BF8-68D8FCA85B75}"/>
              </a:ext>
            </a:extLst>
          </p:cNvPr>
          <p:cNvCxnSpPr>
            <a:cxnSpLocks/>
          </p:cNvCxnSpPr>
          <p:nvPr/>
        </p:nvCxnSpPr>
        <p:spPr>
          <a:xfrm flipH="1">
            <a:off x="4553414" y="1423085"/>
            <a:ext cx="0" cy="32489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87946C-8F97-4FDE-A055-1B0116A2351C}"/>
              </a:ext>
            </a:extLst>
          </p:cNvPr>
          <p:cNvCxnSpPr/>
          <p:nvPr/>
        </p:nvCxnSpPr>
        <p:spPr>
          <a:xfrm flipV="1">
            <a:off x="6165695" y="2400711"/>
            <a:ext cx="433040" cy="568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824B737B-0544-4DDC-9DD6-93B5F5E0CC09}"/>
              </a:ext>
            </a:extLst>
          </p:cNvPr>
          <p:cNvCxnSpPr/>
          <p:nvPr/>
        </p:nvCxnSpPr>
        <p:spPr>
          <a:xfrm flipV="1">
            <a:off x="7277100" y="2412539"/>
            <a:ext cx="433040" cy="568592"/>
          </a:xfrm>
          <a:prstGeom prst="straightConnector1">
            <a:avLst/>
          </a:prstGeom>
          <a:ln>
            <a:solidFill>
              <a:srgbClr val="FFC000"/>
            </a:solidFill>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50D5D1DA-DAD2-45A6-9985-32580E655178}"/>
              </a:ext>
            </a:extLst>
          </p:cNvPr>
          <p:cNvCxnSpPr/>
          <p:nvPr/>
        </p:nvCxnSpPr>
        <p:spPr>
          <a:xfrm flipV="1">
            <a:off x="7351442" y="3132315"/>
            <a:ext cx="433040" cy="568592"/>
          </a:xfrm>
          <a:prstGeom prst="straightConnector1">
            <a:avLst/>
          </a:prstGeom>
          <a:ln>
            <a:solidFill>
              <a:srgbClr val="FFC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0DA3FC4D-6E79-483B-B93A-9CC873615048}"/>
              </a:ext>
            </a:extLst>
          </p:cNvPr>
          <p:cNvCxnSpPr/>
          <p:nvPr/>
        </p:nvCxnSpPr>
        <p:spPr>
          <a:xfrm flipV="1">
            <a:off x="8598984" y="2422504"/>
            <a:ext cx="433040" cy="568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Google Shape;90;p19">
                <a:extLst>
                  <a:ext uri="{FF2B5EF4-FFF2-40B4-BE49-F238E27FC236}">
                    <a16:creationId xmlns:a16="http://schemas.microsoft.com/office/drawing/2014/main" id="{2A41F913-4FE8-47B5-A85C-515AD63E5BA4}"/>
                  </a:ext>
                </a:extLst>
              </p:cNvPr>
              <p:cNvSpPr txBox="1"/>
              <p:nvPr/>
            </p:nvSpPr>
            <p:spPr>
              <a:xfrm>
                <a:off x="-182138" y="3572300"/>
                <a:ext cx="5452947"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tx2"/>
                          </a:solidFill>
                          <a:latin typeface="Cambria Math" panose="02040503050406030204" pitchFamily="18" charset="0"/>
                          <a:ea typeface="Squada One"/>
                          <a:cs typeface="Squada One"/>
                        </a:rPr>
                        <m:t> </m:t>
                      </m:r>
                      <m:sSup>
                        <m:sSupPr>
                          <m:ctrlPr>
                            <a:rPr lang="en-US" sz="3600" b="1" i="1" smtClean="0">
                              <a:solidFill>
                                <a:schemeClr val="bg2"/>
                              </a:solidFill>
                              <a:latin typeface="Cambria Math" panose="02040503050406030204" pitchFamily="18" charset="0"/>
                              <a:ea typeface="Squada One"/>
                              <a:cs typeface="Squada One"/>
                            </a:rPr>
                          </m:ctrlPr>
                        </m:sSupPr>
                        <m:e>
                          <m:r>
                            <a:rPr lang="en-US" sz="3600" b="1" i="1" smtClean="0">
                              <a:solidFill>
                                <a:schemeClr val="bg2"/>
                              </a:solidFill>
                              <a:latin typeface="Cambria Math" panose="02040503050406030204" pitchFamily="18" charset="0"/>
                              <a:ea typeface="Squada One"/>
                              <a:cs typeface="Squada One"/>
                            </a:rPr>
                            <m:t>𝒌𝒈</m:t>
                          </m:r>
                          <m:r>
                            <a:rPr lang="en-US" sz="3600" b="1" i="1" smtClean="0">
                              <a:solidFill>
                                <a:schemeClr val="bg2"/>
                              </a:solidFill>
                              <a:latin typeface="Cambria Math" panose="02040503050406030204" pitchFamily="18" charset="0"/>
                              <a:ea typeface="Squada One"/>
                              <a:cs typeface="Squada One"/>
                            </a:rPr>
                            <m:t> </m:t>
                          </m:r>
                          <m:sSup>
                            <m:sSupPr>
                              <m:ctrlPr>
                                <a:rPr lang="en-US" sz="3600" b="1" i="1" smtClean="0">
                                  <a:solidFill>
                                    <a:schemeClr val="bg2"/>
                                  </a:solidFill>
                                  <a:latin typeface="Cambria Math" panose="02040503050406030204" pitchFamily="18" charset="0"/>
                                  <a:ea typeface="Squada One"/>
                                  <a:cs typeface="Squada One"/>
                                </a:rPr>
                              </m:ctrlPr>
                            </m:sSupPr>
                            <m:e>
                              <m:r>
                                <a:rPr lang="en-US" sz="3600" b="1" i="1" smtClean="0">
                                  <a:solidFill>
                                    <a:schemeClr val="bg2"/>
                                  </a:solidFill>
                                  <a:latin typeface="Cambria Math" panose="02040503050406030204" pitchFamily="18" charset="0"/>
                                  <a:ea typeface="Squada One"/>
                                  <a:cs typeface="Squada One"/>
                                </a:rPr>
                                <m:t>𝒎</m:t>
                              </m:r>
                            </m:e>
                            <m:sup>
                              <m:r>
                                <a:rPr lang="en-US" sz="3600" b="1" i="1" smtClean="0">
                                  <a:solidFill>
                                    <a:schemeClr val="bg2"/>
                                  </a:solidFill>
                                  <a:latin typeface="Cambria Math" panose="02040503050406030204" pitchFamily="18" charset="0"/>
                                  <a:ea typeface="Squada One"/>
                                  <a:cs typeface="Squada One"/>
                                </a:rPr>
                                <m:t>𝟐</m:t>
                              </m:r>
                            </m:sup>
                          </m:sSup>
                          <m:r>
                            <a:rPr lang="en-US" sz="3600" b="1" i="1" smtClean="0">
                              <a:solidFill>
                                <a:schemeClr val="bg2"/>
                              </a:solidFill>
                              <a:latin typeface="Cambria Math" panose="02040503050406030204" pitchFamily="18" charset="0"/>
                              <a:ea typeface="Squada One"/>
                              <a:cs typeface="Squada One"/>
                            </a:rPr>
                            <m:t> </m:t>
                          </m:r>
                          <m:sSup>
                            <m:sSupPr>
                              <m:ctrlPr>
                                <a:rPr lang="en-US" sz="3600" b="1" i="1" smtClean="0">
                                  <a:solidFill>
                                    <a:schemeClr val="bg2"/>
                                  </a:solidFill>
                                  <a:latin typeface="Cambria Math" panose="02040503050406030204" pitchFamily="18" charset="0"/>
                                  <a:ea typeface="Squada One"/>
                                  <a:cs typeface="Squada One"/>
                                </a:rPr>
                              </m:ctrlPr>
                            </m:sSupPr>
                            <m:e>
                              <m:r>
                                <a:rPr lang="en-US" sz="3600" b="1" i="1" smtClean="0">
                                  <a:solidFill>
                                    <a:schemeClr val="bg2"/>
                                  </a:solidFill>
                                  <a:latin typeface="Cambria Math" panose="02040503050406030204" pitchFamily="18" charset="0"/>
                                  <a:ea typeface="Squada One"/>
                                  <a:cs typeface="Squada One"/>
                                </a:rPr>
                                <m:t>𝒔</m:t>
                              </m:r>
                            </m:e>
                            <m:sup>
                              <m:r>
                                <a:rPr lang="en-US" sz="3600" b="1" i="1" smtClean="0">
                                  <a:solidFill>
                                    <a:schemeClr val="bg2"/>
                                  </a:solidFill>
                                  <a:latin typeface="Cambria Math" panose="02040503050406030204" pitchFamily="18" charset="0"/>
                                  <a:ea typeface="Squada One"/>
                                  <a:cs typeface="Squada One"/>
                                </a:rPr>
                                <m:t>−</m:t>
                              </m:r>
                              <m:r>
                                <a:rPr lang="en-US" sz="3600" b="1" i="1" smtClean="0">
                                  <a:solidFill>
                                    <a:schemeClr val="bg2"/>
                                  </a:solidFill>
                                  <a:latin typeface="Cambria Math" panose="02040503050406030204" pitchFamily="18" charset="0"/>
                                  <a:ea typeface="Squada One"/>
                                  <a:cs typeface="Squada One"/>
                                </a:rPr>
                                <m:t>𝟐</m:t>
                              </m:r>
                            </m:sup>
                          </m:sSup>
                          <m:r>
                            <a:rPr lang="en-US" sz="3600" b="1" i="1" smtClean="0">
                              <a:solidFill>
                                <a:schemeClr val="bg2"/>
                              </a:solidFill>
                              <a:latin typeface="Cambria Math" panose="02040503050406030204" pitchFamily="18" charset="0"/>
                              <a:ea typeface="Squada One"/>
                              <a:cs typeface="Squada One"/>
                            </a:rPr>
                            <m:t> </m:t>
                          </m:r>
                          <m:r>
                            <a:rPr lang="en-US" sz="3600" b="1" i="1" smtClean="0">
                              <a:solidFill>
                                <a:schemeClr val="bg2"/>
                              </a:solidFill>
                              <a:latin typeface="Cambria Math" panose="02040503050406030204" pitchFamily="18" charset="0"/>
                              <a:ea typeface="Squada One"/>
                              <a:cs typeface="Squada One"/>
                            </a:rPr>
                            <m:t>𝑪</m:t>
                          </m:r>
                        </m:e>
                        <m:sup>
                          <m:r>
                            <a:rPr lang="en-US" sz="3600" b="1" i="1" smtClean="0">
                              <a:solidFill>
                                <a:schemeClr val="bg2"/>
                              </a:solidFill>
                              <a:latin typeface="Cambria Math" panose="02040503050406030204" pitchFamily="18" charset="0"/>
                              <a:ea typeface="Squada One"/>
                              <a:cs typeface="Squada One"/>
                            </a:rPr>
                            <m:t>−</m:t>
                          </m:r>
                          <m:r>
                            <a:rPr lang="en-US" sz="3600" b="1" i="1" smtClean="0">
                              <a:solidFill>
                                <a:schemeClr val="bg2"/>
                              </a:solidFill>
                              <a:latin typeface="Cambria Math" panose="02040503050406030204" pitchFamily="18" charset="0"/>
                              <a:ea typeface="Squada One"/>
                              <a:cs typeface="Squada One"/>
                            </a:rPr>
                            <m:t>𝟏</m:t>
                          </m:r>
                        </m:sup>
                      </m:sSup>
                    </m:oMath>
                  </m:oMathPara>
                </a14:m>
                <a:endParaRPr lang="en-GB" sz="3600" b="1" dirty="0">
                  <a:solidFill>
                    <a:schemeClr val="lt1"/>
                  </a:solidFill>
                  <a:latin typeface="Squada One"/>
                  <a:ea typeface="Squada One"/>
                  <a:cs typeface="Squada One"/>
                </a:endParaRPr>
              </a:p>
            </p:txBody>
          </p:sp>
        </mc:Choice>
        <mc:Fallback xmlns="">
          <p:sp>
            <p:nvSpPr>
              <p:cNvPr id="14" name="Google Shape;90;p19">
                <a:extLst>
                  <a:ext uri="{FF2B5EF4-FFF2-40B4-BE49-F238E27FC236}">
                    <a16:creationId xmlns:a16="http://schemas.microsoft.com/office/drawing/2014/main" id="{2A41F913-4FE8-47B5-A85C-515AD63E5BA4}"/>
                  </a:ext>
                </a:extLst>
              </p:cNvPr>
              <p:cNvSpPr txBox="1">
                <a:spLocks noRot="1" noChangeAspect="1" noMove="1" noResize="1" noEditPoints="1" noAdjustHandles="1" noChangeArrowheads="1" noChangeShapeType="1" noTextEdit="1"/>
              </p:cNvSpPr>
              <p:nvPr/>
            </p:nvSpPr>
            <p:spPr>
              <a:xfrm>
                <a:off x="-182138" y="3572300"/>
                <a:ext cx="5452947" cy="348600"/>
              </a:xfrm>
              <a:prstGeom prst="rect">
                <a:avLst/>
              </a:prstGeom>
              <a:blipFill>
                <a:blip r:embed="rId8"/>
                <a:stretch>
                  <a:fillRect t="-12281" b="-2982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70792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DIMENSIONAL ANALYSIS</a:t>
            </a:r>
          </a:p>
        </p:txBody>
      </p:sp>
      <mc:AlternateContent xmlns:mc="http://schemas.openxmlformats.org/markup-compatibility/2006" xmlns:a14="http://schemas.microsoft.com/office/drawing/2010/main">
        <mc:Choice Requires="a14">
          <p:sp>
            <p:nvSpPr>
              <p:cNvPr id="5" name="Google Shape;90;p19">
                <a:extLst>
                  <a:ext uri="{FF2B5EF4-FFF2-40B4-BE49-F238E27FC236}">
                    <a16:creationId xmlns:a16="http://schemas.microsoft.com/office/drawing/2014/main" id="{FF63719A-CB7B-4534-BAB8-891DE7278B8D}"/>
                  </a:ext>
                </a:extLst>
              </p:cNvPr>
              <p:cNvSpPr txBox="1"/>
              <p:nvPr/>
            </p:nvSpPr>
            <p:spPr>
              <a:xfrm>
                <a:off x="312234" y="3632960"/>
                <a:ext cx="5452947"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𝑻</m:t>
                          </m:r>
                        </m:e>
                      </m:d>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𝑲</m:t>
                      </m:r>
                    </m:oMath>
                  </m:oMathPara>
                </a14:m>
                <a:endParaRPr lang="en-GB" sz="3600" b="1">
                  <a:solidFill>
                    <a:schemeClr val="lt1"/>
                  </a:solidFill>
                  <a:latin typeface="Squada One"/>
                  <a:ea typeface="Squada One"/>
                  <a:cs typeface="Squada One"/>
                </a:endParaRPr>
              </a:p>
            </p:txBody>
          </p:sp>
        </mc:Choice>
        <mc:Fallback xmlns="">
          <p:sp>
            <p:nvSpPr>
              <p:cNvPr id="5" name="Google Shape;90;p19">
                <a:extLst>
                  <a:ext uri="{FF2B5EF4-FFF2-40B4-BE49-F238E27FC236}">
                    <a16:creationId xmlns:a16="http://schemas.microsoft.com/office/drawing/2014/main" id="{FF63719A-CB7B-4534-BAB8-891DE7278B8D}"/>
                  </a:ext>
                </a:extLst>
              </p:cNvPr>
              <p:cNvSpPr txBox="1">
                <a:spLocks noRot="1" noChangeAspect="1" noMove="1" noResize="1" noEditPoints="1" noAdjustHandles="1" noChangeArrowheads="1" noChangeShapeType="1" noTextEdit="1"/>
              </p:cNvSpPr>
              <p:nvPr/>
            </p:nvSpPr>
            <p:spPr>
              <a:xfrm>
                <a:off x="312234" y="3632960"/>
                <a:ext cx="5452947" cy="348600"/>
              </a:xfrm>
              <a:prstGeom prst="rect">
                <a:avLst/>
              </a:prstGeom>
              <a:blipFill>
                <a:blip r:embed="rId3"/>
                <a:stretch>
                  <a:fillRect t="-1754" b="-2280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Google Shape;90;p19">
                <a:extLst>
                  <a:ext uri="{FF2B5EF4-FFF2-40B4-BE49-F238E27FC236}">
                    <a16:creationId xmlns:a16="http://schemas.microsoft.com/office/drawing/2014/main" id="{D1CA27FE-7B47-46A9-8F72-0E91DB76053C}"/>
                  </a:ext>
                </a:extLst>
              </p:cNvPr>
              <p:cNvSpPr txBox="1"/>
              <p:nvPr/>
            </p:nvSpPr>
            <p:spPr>
              <a:xfrm>
                <a:off x="1864112" y="2873288"/>
                <a:ext cx="6562493" cy="348600"/>
              </a:xfrm>
              <a:prstGeom prst="rect">
                <a:avLst/>
              </a:prstGeom>
              <a:noFill/>
              <a:ln>
                <a:noFill/>
              </a:ln>
            </p:spPr>
            <p:txBody>
              <a:bodyPr spcFirstLastPara="1" wrap="square" lIns="91425" tIns="91425" rIns="91425" bIns="91425" anchor="ctr" anchorCtr="0">
                <a:noAutofit/>
              </a:bodyPr>
              <a:lstStyle/>
              <a:p>
                <a:pPr lvl="0" algn="ctr"/>
                <a14:m>
                  <m:oMath xmlns:m="http://schemas.openxmlformats.org/officeDocument/2006/math">
                    <m:d>
                      <m:dPr>
                        <m:begChr m:val="["/>
                        <m:endChr m:val="]"/>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𝑹</m:t>
                        </m:r>
                      </m:e>
                    </m:d>
                    <m:r>
                      <a:rPr lang="en-US" sz="3600" b="1" i="1" smtClean="0">
                        <a:solidFill>
                          <a:schemeClr val="lt1"/>
                        </a:solidFill>
                        <a:latin typeface="Cambria Math" panose="02040503050406030204" pitchFamily="18" charset="0"/>
                        <a:ea typeface="Squada One"/>
                        <a:cs typeface="Squada One"/>
                      </a:rPr>
                      <m:t>=</m:t>
                    </m:r>
                  </m:oMath>
                </a14:m>
                <a:r>
                  <a:rPr lang="en-US" sz="3600" b="1">
                    <a:solidFill>
                      <a:schemeClr val="lt1"/>
                    </a:solidFill>
                    <a:ea typeface="Squada One"/>
                    <a:cs typeface="Squada One"/>
                  </a:rPr>
                  <a:t> </a:t>
                </a:r>
                <a14:m>
                  <m:oMath xmlns:m="http://schemas.openxmlformats.org/officeDocument/2006/math">
                    <m:d>
                      <m:dPr>
                        <m:ctrlPr>
                          <a:rPr lang="en-US" sz="3600" b="1" i="1">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𝒌𝒈</m:t>
                        </m:r>
                        <m:r>
                          <a:rPr lang="en-US" sz="3600" b="1" i="1" smtClean="0">
                            <a:solidFill>
                              <a:schemeClr val="lt1"/>
                            </a:solidFill>
                            <a:latin typeface="Cambria Math" panose="02040503050406030204" pitchFamily="18" charset="0"/>
                            <a:ea typeface="Squada One"/>
                            <a:cs typeface="Squada One"/>
                          </a:rPr>
                          <m:t> </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𝒎</m:t>
                            </m:r>
                          </m:e>
                          <m:sup>
                            <m:r>
                              <a:rPr lang="en-US" sz="3600" b="1" i="1" smtClean="0">
                                <a:solidFill>
                                  <a:schemeClr val="lt1"/>
                                </a:solidFill>
                                <a:latin typeface="Cambria Math" panose="02040503050406030204" pitchFamily="18" charset="0"/>
                                <a:ea typeface="Squada One"/>
                                <a:cs typeface="Squada One"/>
                              </a:rPr>
                              <m:t>𝟐</m:t>
                            </m:r>
                          </m:sup>
                        </m:sSup>
                        <m:r>
                          <a:rPr lang="en-US" sz="3600" b="1" i="1" smtClean="0">
                            <a:solidFill>
                              <a:schemeClr val="lt1"/>
                            </a:solidFill>
                            <a:latin typeface="Cambria Math" panose="02040503050406030204" pitchFamily="18" charset="0"/>
                            <a:ea typeface="Squada One"/>
                            <a:cs typeface="Squada One"/>
                          </a:rPr>
                          <m:t> </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𝒔</m:t>
                            </m:r>
                          </m:e>
                          <m:sup>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𝟐</m:t>
                            </m:r>
                          </m:sup>
                        </m:sSup>
                        <m:sSup>
                          <m:sSupPr>
                            <m:ctrlPr>
                              <a:rPr lang="en-US" sz="3600" b="1" i="1">
                                <a:solidFill>
                                  <a:schemeClr val="lt1"/>
                                </a:solidFill>
                                <a:latin typeface="Cambria Math" panose="02040503050406030204" pitchFamily="18" charset="0"/>
                                <a:ea typeface="Squada One"/>
                                <a:cs typeface="Squada One"/>
                              </a:rPr>
                            </m:ctrlPr>
                          </m:sSupPr>
                          <m:e>
                            <m:r>
                              <a:rPr lang="en-US" sz="3600" b="1" i="1">
                                <a:solidFill>
                                  <a:schemeClr val="lt1"/>
                                </a:solidFill>
                                <a:latin typeface="Cambria Math" panose="02040503050406030204" pitchFamily="18" charset="0"/>
                                <a:ea typeface="Squada One"/>
                                <a:cs typeface="Squada One"/>
                              </a:rPr>
                              <m:t>𝑲</m:t>
                            </m:r>
                          </m:e>
                          <m:sup>
                            <m:r>
                              <a:rPr lang="en-US" sz="3600" b="1" i="1">
                                <a:solidFill>
                                  <a:schemeClr val="lt1"/>
                                </a:solidFill>
                                <a:latin typeface="Cambria Math" panose="02040503050406030204" pitchFamily="18" charset="0"/>
                                <a:ea typeface="Squada One"/>
                                <a:cs typeface="Squada One"/>
                              </a:rPr>
                              <m:t>−</m:t>
                            </m:r>
                            <m:r>
                              <a:rPr lang="en-US" sz="3600" b="1" i="1">
                                <a:solidFill>
                                  <a:schemeClr val="lt1"/>
                                </a:solidFill>
                                <a:latin typeface="Cambria Math" panose="02040503050406030204" pitchFamily="18" charset="0"/>
                                <a:ea typeface="Squada One"/>
                                <a:cs typeface="Squada One"/>
                              </a:rPr>
                              <m:t>𝟏</m:t>
                            </m:r>
                          </m:sup>
                        </m:sSup>
                        <m:r>
                          <a:rPr lang="en-US" sz="3600" b="1" i="1">
                            <a:solidFill>
                              <a:schemeClr val="lt1"/>
                            </a:solidFill>
                            <a:latin typeface="Cambria Math" panose="02040503050406030204" pitchFamily="18" charset="0"/>
                            <a:ea typeface="Squada One"/>
                            <a:cs typeface="Squada One"/>
                          </a:rPr>
                          <m:t>𝒎𝒐</m:t>
                        </m:r>
                        <m:sSup>
                          <m:sSupPr>
                            <m:ctrlPr>
                              <a:rPr lang="en-US" sz="3600" b="1" i="1">
                                <a:solidFill>
                                  <a:schemeClr val="lt1"/>
                                </a:solidFill>
                                <a:latin typeface="Cambria Math" panose="02040503050406030204" pitchFamily="18" charset="0"/>
                                <a:ea typeface="Squada One"/>
                                <a:cs typeface="Squada One"/>
                              </a:rPr>
                            </m:ctrlPr>
                          </m:sSupPr>
                          <m:e>
                            <m:r>
                              <a:rPr lang="en-US" sz="3600" b="1" i="1">
                                <a:solidFill>
                                  <a:schemeClr val="lt1"/>
                                </a:solidFill>
                                <a:latin typeface="Cambria Math" panose="02040503050406030204" pitchFamily="18" charset="0"/>
                                <a:ea typeface="Squada One"/>
                                <a:cs typeface="Squada One"/>
                              </a:rPr>
                              <m:t>𝒍</m:t>
                            </m:r>
                          </m:e>
                          <m:sup>
                            <m:r>
                              <a:rPr lang="en-US" sz="3600" b="1" i="1">
                                <a:solidFill>
                                  <a:schemeClr val="lt1"/>
                                </a:solidFill>
                                <a:latin typeface="Cambria Math" panose="02040503050406030204" pitchFamily="18" charset="0"/>
                                <a:ea typeface="Squada One"/>
                                <a:cs typeface="Squada One"/>
                              </a:rPr>
                              <m:t>−</m:t>
                            </m:r>
                            <m:r>
                              <a:rPr lang="en-US" sz="3600" b="1" i="1">
                                <a:solidFill>
                                  <a:schemeClr val="lt1"/>
                                </a:solidFill>
                                <a:latin typeface="Cambria Math" panose="02040503050406030204" pitchFamily="18" charset="0"/>
                                <a:ea typeface="Squada One"/>
                                <a:cs typeface="Squada One"/>
                              </a:rPr>
                              <m:t>𝟏</m:t>
                            </m:r>
                          </m:sup>
                        </m:sSup>
                      </m:e>
                    </m:d>
                  </m:oMath>
                </a14:m>
                <a:endParaRPr lang="en-GB" sz="3600" b="1">
                  <a:solidFill>
                    <a:schemeClr val="lt1"/>
                  </a:solidFill>
                  <a:latin typeface="Squada One"/>
                  <a:ea typeface="Squada One"/>
                  <a:cs typeface="Squada One"/>
                </a:endParaRPr>
              </a:p>
            </p:txBody>
          </p:sp>
        </mc:Choice>
        <mc:Fallback xmlns="">
          <p:sp>
            <p:nvSpPr>
              <p:cNvPr id="7" name="Google Shape;90;p19">
                <a:extLst>
                  <a:ext uri="{FF2B5EF4-FFF2-40B4-BE49-F238E27FC236}">
                    <a16:creationId xmlns:a16="http://schemas.microsoft.com/office/drawing/2014/main" id="{D1CA27FE-7B47-46A9-8F72-0E91DB76053C}"/>
                  </a:ext>
                </a:extLst>
              </p:cNvPr>
              <p:cNvSpPr txBox="1">
                <a:spLocks noRot="1" noChangeAspect="1" noMove="1" noResize="1" noEditPoints="1" noAdjustHandles="1" noChangeArrowheads="1" noChangeShapeType="1" noTextEdit="1"/>
              </p:cNvSpPr>
              <p:nvPr/>
            </p:nvSpPr>
            <p:spPr>
              <a:xfrm>
                <a:off x="1864112" y="2873288"/>
                <a:ext cx="6562493" cy="348600"/>
              </a:xfrm>
              <a:prstGeom prst="rect">
                <a:avLst/>
              </a:prstGeom>
              <a:blipFill>
                <a:blip r:embed="rId4"/>
                <a:stretch>
                  <a:fillRect t="-18966" b="-396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0;p19">
                <a:extLst>
                  <a:ext uri="{FF2B5EF4-FFF2-40B4-BE49-F238E27FC236}">
                    <a16:creationId xmlns:a16="http://schemas.microsoft.com/office/drawing/2014/main" id="{EC674836-AC74-48A1-A16F-C194D72BE912}"/>
                  </a:ext>
                </a:extLst>
              </p:cNvPr>
              <p:cNvSpPr txBox="1"/>
              <p:nvPr/>
            </p:nvSpPr>
            <p:spPr>
              <a:xfrm>
                <a:off x="1208048" y="4392632"/>
                <a:ext cx="545294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𝑭</m:t>
                      </m:r>
                      <m:r>
                        <a:rPr lang="en-US" sz="3600" b="1" i="1" smtClean="0">
                          <a:solidFill>
                            <a:schemeClr val="lt1"/>
                          </a:solidFill>
                          <a:latin typeface="Cambria Math" panose="02040503050406030204" pitchFamily="18" charset="0"/>
                          <a:ea typeface="Squada One"/>
                          <a:cs typeface="Squada One"/>
                        </a:rPr>
                        <m:t>]=(</m:t>
                      </m:r>
                      <m:r>
                        <a:rPr lang="en-US" sz="3600" b="1" i="1">
                          <a:solidFill>
                            <a:schemeClr val="lt1"/>
                          </a:solidFill>
                          <a:latin typeface="Cambria Math" panose="02040503050406030204" pitchFamily="18" charset="0"/>
                          <a:ea typeface="Squada One"/>
                          <a:cs typeface="Squada One"/>
                        </a:rPr>
                        <m:t>𝑪</m:t>
                      </m:r>
                      <m:r>
                        <a:rPr lang="en-US" sz="3600" b="1" i="1">
                          <a:solidFill>
                            <a:schemeClr val="lt1"/>
                          </a:solidFill>
                          <a:latin typeface="Cambria Math" panose="02040503050406030204" pitchFamily="18" charset="0"/>
                          <a:ea typeface="Squada One"/>
                          <a:cs typeface="Squada One"/>
                        </a:rPr>
                        <m:t> </m:t>
                      </m:r>
                      <m:r>
                        <a:rPr lang="en-US" sz="3600" b="1" i="1">
                          <a:solidFill>
                            <a:schemeClr val="lt1"/>
                          </a:solidFill>
                          <a:latin typeface="Cambria Math" panose="02040503050406030204" pitchFamily="18" charset="0"/>
                          <a:ea typeface="Squada One"/>
                          <a:cs typeface="Squada One"/>
                        </a:rPr>
                        <m:t>𝒎𝒐</m:t>
                      </m:r>
                      <m:sSup>
                        <m:sSupPr>
                          <m:ctrlPr>
                            <a:rPr lang="en-US" sz="3600" b="1" i="1">
                              <a:solidFill>
                                <a:schemeClr val="lt1"/>
                              </a:solidFill>
                              <a:latin typeface="Cambria Math" panose="02040503050406030204" pitchFamily="18" charset="0"/>
                              <a:ea typeface="Squada One"/>
                              <a:cs typeface="Squada One"/>
                            </a:rPr>
                          </m:ctrlPr>
                        </m:sSupPr>
                        <m:e>
                          <m:r>
                            <a:rPr lang="en-US" sz="3600" b="1" i="1">
                              <a:solidFill>
                                <a:schemeClr val="lt1"/>
                              </a:solidFill>
                              <a:latin typeface="Cambria Math" panose="02040503050406030204" pitchFamily="18" charset="0"/>
                              <a:ea typeface="Squada One"/>
                              <a:cs typeface="Squada One"/>
                            </a:rPr>
                            <m:t>𝒍</m:t>
                          </m:r>
                        </m:e>
                        <m:sup>
                          <m:r>
                            <a:rPr lang="en-US" sz="3600" b="1" i="1">
                              <a:solidFill>
                                <a:schemeClr val="lt1"/>
                              </a:solidFill>
                              <a:latin typeface="Cambria Math" panose="02040503050406030204" pitchFamily="18" charset="0"/>
                              <a:ea typeface="Squada One"/>
                              <a:cs typeface="Squada One"/>
                            </a:rPr>
                            <m:t>−</m:t>
                          </m:r>
                          <m:r>
                            <a:rPr lang="en-US" sz="3600" b="1" i="1">
                              <a:solidFill>
                                <a:schemeClr val="lt1"/>
                              </a:solidFill>
                              <a:latin typeface="Cambria Math" panose="02040503050406030204" pitchFamily="18" charset="0"/>
                              <a:ea typeface="Squada One"/>
                              <a:cs typeface="Squada One"/>
                            </a:rPr>
                            <m:t>𝟏</m:t>
                          </m:r>
                        </m:sup>
                      </m:sSup>
                      <m:r>
                        <a:rPr lang="en-SG" sz="3600" b="1" i="1" smtClean="0">
                          <a:solidFill>
                            <a:schemeClr val="lt1"/>
                          </a:solidFill>
                          <a:latin typeface="Cambria Math" panose="02040503050406030204" pitchFamily="18" charset="0"/>
                          <a:ea typeface="Squada One"/>
                          <a:cs typeface="Squada One"/>
                        </a:rPr>
                        <m:t>)</m:t>
                      </m:r>
                    </m:oMath>
                  </m:oMathPara>
                </a14:m>
                <a:endParaRPr lang="en-GB" sz="3600" b="1">
                  <a:solidFill>
                    <a:schemeClr val="lt1"/>
                  </a:solidFill>
                  <a:latin typeface="Squada One"/>
                  <a:ea typeface="Squada One"/>
                  <a:cs typeface="Squada One"/>
                </a:endParaRPr>
              </a:p>
            </p:txBody>
          </p:sp>
        </mc:Choice>
        <mc:Fallback xmlns="">
          <p:sp>
            <p:nvSpPr>
              <p:cNvPr id="10" name="Google Shape;90;p19">
                <a:extLst>
                  <a:ext uri="{FF2B5EF4-FFF2-40B4-BE49-F238E27FC236}">
                    <a16:creationId xmlns:a16="http://schemas.microsoft.com/office/drawing/2014/main" id="{EC674836-AC74-48A1-A16F-C194D72BE912}"/>
                  </a:ext>
                </a:extLst>
              </p:cNvPr>
              <p:cNvSpPr txBox="1">
                <a:spLocks noRot="1" noChangeAspect="1" noMove="1" noResize="1" noEditPoints="1" noAdjustHandles="1" noChangeArrowheads="1" noChangeShapeType="1" noTextEdit="1"/>
              </p:cNvSpPr>
              <p:nvPr/>
            </p:nvSpPr>
            <p:spPr>
              <a:xfrm>
                <a:off x="1208048" y="4392632"/>
                <a:ext cx="5452947" cy="348600"/>
              </a:xfrm>
              <a:prstGeom prst="rect">
                <a:avLst/>
              </a:prstGeom>
              <a:blipFill>
                <a:blip r:embed="rId5"/>
                <a:stretch>
                  <a:fillRect t="-12281" b="-298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Google Shape;90;p19">
                <a:extLst>
                  <a:ext uri="{FF2B5EF4-FFF2-40B4-BE49-F238E27FC236}">
                    <a16:creationId xmlns:a16="http://schemas.microsoft.com/office/drawing/2014/main" id="{4A5221FF-34B9-4920-9298-D788579CEE8A}"/>
                  </a:ext>
                </a:extLst>
              </p:cNvPr>
              <p:cNvSpPr txBox="1"/>
              <p:nvPr/>
            </p:nvSpPr>
            <p:spPr>
              <a:xfrm>
                <a:off x="1208048" y="2022861"/>
                <a:ext cx="6562493" cy="348600"/>
              </a:xfrm>
              <a:prstGeom prst="rect">
                <a:avLst/>
              </a:prstGeom>
              <a:noFill/>
              <a:ln>
                <a:noFill/>
              </a:ln>
            </p:spPr>
            <p:txBody>
              <a:bodyPr spcFirstLastPara="1" wrap="square" lIns="91425" tIns="91425" rIns="91425" bIns="91425" anchor="ctr" anchorCtr="0">
                <a:noAutofit/>
              </a:bodyPr>
              <a:lstStyle/>
              <a:p>
                <a:pPr lvl="0" algn="ctr"/>
                <a14:m>
                  <m:oMath xmlns:m="http://schemas.openxmlformats.org/officeDocument/2006/math">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𝑬</m:t>
                    </m:r>
                    <m:r>
                      <a:rPr lang="en-US" sz="3600" b="1" i="1" smtClean="0">
                        <a:solidFill>
                          <a:schemeClr val="lt1"/>
                        </a:solidFill>
                        <a:latin typeface="Cambria Math" panose="02040503050406030204" pitchFamily="18" charset="0"/>
                        <a:ea typeface="Squada One"/>
                        <a:cs typeface="Squada One"/>
                      </a:rPr>
                      <m:t>]=</m:t>
                    </m:r>
                  </m:oMath>
                </a14:m>
                <a:r>
                  <a:rPr lang="en-US" sz="3600" b="1">
                    <a:solidFill>
                      <a:schemeClr val="lt1"/>
                    </a:solidFill>
                    <a:ea typeface="Squada One"/>
                    <a:cs typeface="Squada One"/>
                  </a:rPr>
                  <a:t> </a:t>
                </a:r>
                <a14:m>
                  <m:oMath xmlns:m="http://schemas.openxmlformats.org/officeDocument/2006/math">
                    <m:d>
                      <m:dPr>
                        <m:ctrlPr>
                          <a:rPr lang="en-US" sz="3600" b="1" i="1">
                            <a:solidFill>
                              <a:schemeClr val="lt1"/>
                            </a:solidFill>
                            <a:latin typeface="Cambria Math" panose="02040503050406030204" pitchFamily="18" charset="0"/>
                            <a:ea typeface="Squada One"/>
                            <a:cs typeface="Squada One"/>
                          </a:rPr>
                        </m:ctrlPr>
                      </m:dPr>
                      <m:e>
                        <m:sSup>
                          <m:sSupPr>
                            <m:ctrlPr>
                              <a:rPr lang="en-US" sz="3600" b="1" i="1">
                                <a:solidFill>
                                  <a:schemeClr val="bg1"/>
                                </a:solidFill>
                                <a:latin typeface="Cambria Math" panose="02040503050406030204" pitchFamily="18" charset="0"/>
                                <a:ea typeface="Squada One"/>
                                <a:cs typeface="Squada One"/>
                              </a:rPr>
                            </m:ctrlPr>
                          </m:sSupPr>
                          <m:e>
                            <m:r>
                              <a:rPr lang="en-US" sz="3600" b="1" i="1">
                                <a:solidFill>
                                  <a:schemeClr val="bg1"/>
                                </a:solidFill>
                                <a:latin typeface="Cambria Math" panose="02040503050406030204" pitchFamily="18" charset="0"/>
                                <a:ea typeface="Squada One"/>
                                <a:cs typeface="Squada One"/>
                              </a:rPr>
                              <m:t>𝒌𝒈</m:t>
                            </m:r>
                            <m:r>
                              <a:rPr lang="en-US" sz="3600" b="1" i="1">
                                <a:solidFill>
                                  <a:schemeClr val="bg1"/>
                                </a:solidFill>
                                <a:latin typeface="Cambria Math" panose="02040503050406030204" pitchFamily="18" charset="0"/>
                                <a:ea typeface="Squada One"/>
                                <a:cs typeface="Squada One"/>
                              </a:rPr>
                              <m:t> </m:t>
                            </m:r>
                            <m:sSup>
                              <m:sSupPr>
                                <m:ctrlPr>
                                  <a:rPr lang="en-US" sz="3600" b="1" i="1">
                                    <a:solidFill>
                                      <a:schemeClr val="bg1"/>
                                    </a:solidFill>
                                    <a:latin typeface="Cambria Math" panose="02040503050406030204" pitchFamily="18" charset="0"/>
                                    <a:ea typeface="Squada One"/>
                                    <a:cs typeface="Squada One"/>
                                  </a:rPr>
                                </m:ctrlPr>
                              </m:sSupPr>
                              <m:e>
                                <m:r>
                                  <a:rPr lang="en-US" sz="3600" b="1" i="1">
                                    <a:solidFill>
                                      <a:schemeClr val="bg1"/>
                                    </a:solidFill>
                                    <a:latin typeface="Cambria Math" panose="02040503050406030204" pitchFamily="18" charset="0"/>
                                    <a:ea typeface="Squada One"/>
                                    <a:cs typeface="Squada One"/>
                                  </a:rPr>
                                  <m:t>𝒎</m:t>
                                </m:r>
                              </m:e>
                              <m:sup>
                                <m:r>
                                  <a:rPr lang="en-US" sz="3600" b="1" i="1">
                                    <a:solidFill>
                                      <a:schemeClr val="bg1"/>
                                    </a:solidFill>
                                    <a:latin typeface="Cambria Math" panose="02040503050406030204" pitchFamily="18" charset="0"/>
                                    <a:ea typeface="Squada One"/>
                                    <a:cs typeface="Squada One"/>
                                  </a:rPr>
                                  <m:t>𝟐</m:t>
                                </m:r>
                              </m:sup>
                            </m:sSup>
                            <m:r>
                              <a:rPr lang="en-US" sz="3600" b="1" i="1">
                                <a:solidFill>
                                  <a:schemeClr val="bg1"/>
                                </a:solidFill>
                                <a:latin typeface="Cambria Math" panose="02040503050406030204" pitchFamily="18" charset="0"/>
                                <a:ea typeface="Squada One"/>
                                <a:cs typeface="Squada One"/>
                              </a:rPr>
                              <m:t> </m:t>
                            </m:r>
                            <m:sSup>
                              <m:sSupPr>
                                <m:ctrlPr>
                                  <a:rPr lang="en-US" sz="3600" b="1" i="1">
                                    <a:solidFill>
                                      <a:schemeClr val="bg1"/>
                                    </a:solidFill>
                                    <a:latin typeface="Cambria Math" panose="02040503050406030204" pitchFamily="18" charset="0"/>
                                    <a:ea typeface="Squada One"/>
                                    <a:cs typeface="Squada One"/>
                                  </a:rPr>
                                </m:ctrlPr>
                              </m:sSupPr>
                              <m:e>
                                <m:r>
                                  <a:rPr lang="en-US" sz="3600" b="1" i="1">
                                    <a:solidFill>
                                      <a:schemeClr val="bg1"/>
                                    </a:solidFill>
                                    <a:latin typeface="Cambria Math" panose="02040503050406030204" pitchFamily="18" charset="0"/>
                                    <a:ea typeface="Squada One"/>
                                    <a:cs typeface="Squada One"/>
                                  </a:rPr>
                                  <m:t>𝒔</m:t>
                                </m:r>
                              </m:e>
                              <m:sup>
                                <m:r>
                                  <a:rPr lang="en-US" sz="3600" b="1" i="1">
                                    <a:solidFill>
                                      <a:schemeClr val="bg1"/>
                                    </a:solidFill>
                                    <a:latin typeface="Cambria Math" panose="02040503050406030204" pitchFamily="18" charset="0"/>
                                    <a:ea typeface="Squada One"/>
                                    <a:cs typeface="Squada One"/>
                                  </a:rPr>
                                  <m:t>−</m:t>
                                </m:r>
                                <m:r>
                                  <a:rPr lang="en-US" sz="3600" b="1" i="1">
                                    <a:solidFill>
                                      <a:schemeClr val="bg1"/>
                                    </a:solidFill>
                                    <a:latin typeface="Cambria Math" panose="02040503050406030204" pitchFamily="18" charset="0"/>
                                    <a:ea typeface="Squada One"/>
                                    <a:cs typeface="Squada One"/>
                                  </a:rPr>
                                  <m:t>𝟐</m:t>
                                </m:r>
                              </m:sup>
                            </m:sSup>
                            <m:r>
                              <a:rPr lang="en-US" sz="3600" b="1" i="1">
                                <a:solidFill>
                                  <a:schemeClr val="bg1"/>
                                </a:solidFill>
                                <a:latin typeface="Cambria Math" panose="02040503050406030204" pitchFamily="18" charset="0"/>
                                <a:ea typeface="Squada One"/>
                                <a:cs typeface="Squada One"/>
                              </a:rPr>
                              <m:t> </m:t>
                            </m:r>
                            <m:r>
                              <a:rPr lang="en-US" sz="3600" b="1" i="1">
                                <a:solidFill>
                                  <a:schemeClr val="bg1"/>
                                </a:solidFill>
                                <a:latin typeface="Cambria Math" panose="02040503050406030204" pitchFamily="18" charset="0"/>
                                <a:ea typeface="Squada One"/>
                                <a:cs typeface="Squada One"/>
                              </a:rPr>
                              <m:t>𝑪</m:t>
                            </m:r>
                          </m:e>
                          <m:sup>
                            <m:r>
                              <a:rPr lang="en-US" sz="3600" b="1" i="1">
                                <a:solidFill>
                                  <a:schemeClr val="bg1"/>
                                </a:solidFill>
                                <a:latin typeface="Cambria Math" panose="02040503050406030204" pitchFamily="18" charset="0"/>
                                <a:ea typeface="Squada One"/>
                                <a:cs typeface="Squada One"/>
                              </a:rPr>
                              <m:t>−</m:t>
                            </m:r>
                            <m:r>
                              <a:rPr lang="en-US" sz="3600" b="1" i="1">
                                <a:solidFill>
                                  <a:schemeClr val="bg1"/>
                                </a:solidFill>
                                <a:latin typeface="Cambria Math" panose="02040503050406030204" pitchFamily="18" charset="0"/>
                                <a:ea typeface="Squada One"/>
                                <a:cs typeface="Squada One"/>
                              </a:rPr>
                              <m:t>𝟏</m:t>
                            </m:r>
                          </m:sup>
                        </m:sSup>
                      </m:e>
                    </m:d>
                  </m:oMath>
                </a14:m>
                <a:endParaRPr lang="en-GB" sz="3600" b="1">
                  <a:solidFill>
                    <a:schemeClr val="lt1"/>
                  </a:solidFill>
                  <a:latin typeface="Squada One"/>
                  <a:ea typeface="Squada One"/>
                  <a:cs typeface="Squada One"/>
                </a:endParaRPr>
              </a:p>
            </p:txBody>
          </p:sp>
        </mc:Choice>
        <mc:Fallback xmlns="">
          <p:sp>
            <p:nvSpPr>
              <p:cNvPr id="13" name="Google Shape;90;p19">
                <a:extLst>
                  <a:ext uri="{FF2B5EF4-FFF2-40B4-BE49-F238E27FC236}">
                    <a16:creationId xmlns:a16="http://schemas.microsoft.com/office/drawing/2014/main" id="{4A5221FF-34B9-4920-9298-D788579CEE8A}"/>
                  </a:ext>
                </a:extLst>
              </p:cNvPr>
              <p:cNvSpPr txBox="1">
                <a:spLocks noRot="1" noChangeAspect="1" noMove="1" noResize="1" noEditPoints="1" noAdjustHandles="1" noChangeArrowheads="1" noChangeShapeType="1" noTextEdit="1"/>
              </p:cNvSpPr>
              <p:nvPr/>
            </p:nvSpPr>
            <p:spPr>
              <a:xfrm>
                <a:off x="1208048" y="2022861"/>
                <a:ext cx="6562493" cy="348600"/>
              </a:xfrm>
              <a:prstGeom prst="rect">
                <a:avLst/>
              </a:prstGeom>
              <a:blipFill>
                <a:blip r:embed="rId6"/>
                <a:stretch>
                  <a:fillRect t="-21053" b="-403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Google Shape;90;p19">
                <a:extLst>
                  <a:ext uri="{FF2B5EF4-FFF2-40B4-BE49-F238E27FC236}">
                    <a16:creationId xmlns:a16="http://schemas.microsoft.com/office/drawing/2014/main" id="{F86ACC73-7BFB-4D0C-8088-9CD59DA92853}"/>
                  </a:ext>
                </a:extLst>
              </p:cNvPr>
              <p:cNvSpPr txBox="1"/>
              <p:nvPr/>
            </p:nvSpPr>
            <p:spPr>
              <a:xfrm>
                <a:off x="1912433" y="1219872"/>
                <a:ext cx="5452947" cy="34860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r>
                        <a:rPr lang="en-SG" sz="3600" b="1" i="1" smtClean="0">
                          <a:solidFill>
                            <a:schemeClr val="lt1"/>
                          </a:solidFill>
                          <a:latin typeface="Cambria Math" panose="02040503050406030204" pitchFamily="18" charset="0"/>
                          <a:ea typeface="Squada One"/>
                          <a:cs typeface="Squada One"/>
                        </a:rPr>
                        <m:t>𝑬</m:t>
                      </m:r>
                      <m:r>
                        <a:rPr lang="en-SG" sz="3600" b="1" i="1" smtClean="0">
                          <a:solidFill>
                            <a:schemeClr val="lt1"/>
                          </a:solidFill>
                          <a:latin typeface="Cambria Math" panose="02040503050406030204" pitchFamily="18" charset="0"/>
                          <a:ea typeface="Squada One"/>
                          <a:cs typeface="Squada One"/>
                        </a:rPr>
                        <m:t> </m:t>
                      </m:r>
                      <m:r>
                        <a:rPr lang="en-SG" sz="3600" b="1" i="1" smtClean="0">
                          <a:solidFill>
                            <a:schemeClr val="lt1"/>
                          </a:solidFill>
                          <a:latin typeface="Cambria Math" panose="02040503050406030204" pitchFamily="18" charset="0"/>
                          <a:ea typeface="Cambria Math" panose="02040503050406030204" pitchFamily="18" charset="0"/>
                          <a:cs typeface="Squada One"/>
                        </a:rPr>
                        <m:t>𝜶</m:t>
                      </m:r>
                      <m:r>
                        <a:rPr lang="en-SG" sz="3600" b="1" i="1" smtClean="0">
                          <a:solidFill>
                            <a:schemeClr val="lt1"/>
                          </a:solidFill>
                          <a:latin typeface="Cambria Math" panose="02040503050406030204" pitchFamily="18" charset="0"/>
                          <a:ea typeface="Cambria Math" panose="02040503050406030204" pitchFamily="18" charset="0"/>
                          <a:cs typeface="Squada One"/>
                        </a:rPr>
                        <m:t> </m:t>
                      </m:r>
                      <m:sSup>
                        <m:sSupPr>
                          <m:ctrlPr>
                            <a:rPr lang="en-SG" sz="3600" b="1" i="1" smtClean="0">
                              <a:solidFill>
                                <a:schemeClr val="lt1"/>
                              </a:solidFill>
                              <a:latin typeface="Cambria Math" panose="02040503050406030204" pitchFamily="18" charset="0"/>
                              <a:ea typeface="Cambria Math" panose="02040503050406030204" pitchFamily="18" charset="0"/>
                              <a:cs typeface="Squada One"/>
                            </a:rPr>
                          </m:ctrlPr>
                        </m:sSupPr>
                        <m:e>
                          <m:r>
                            <a:rPr lang="en-SG" sz="3600" b="1" i="1" smtClean="0">
                              <a:solidFill>
                                <a:schemeClr val="lt1"/>
                              </a:solidFill>
                              <a:latin typeface="Cambria Math" panose="02040503050406030204" pitchFamily="18" charset="0"/>
                              <a:ea typeface="Cambria Math" panose="02040503050406030204" pitchFamily="18" charset="0"/>
                              <a:cs typeface="Squada One"/>
                            </a:rPr>
                            <m:t>𝑹</m:t>
                          </m:r>
                        </m:e>
                        <m:sup>
                          <m:r>
                            <a:rPr lang="en-SG" sz="3600" b="1" i="1" smtClean="0">
                              <a:solidFill>
                                <a:schemeClr val="lt1"/>
                              </a:solidFill>
                              <a:latin typeface="Cambria Math" panose="02040503050406030204" pitchFamily="18" charset="0"/>
                              <a:ea typeface="Cambria Math" panose="02040503050406030204" pitchFamily="18" charset="0"/>
                              <a:cs typeface="Squada One"/>
                            </a:rPr>
                            <m:t>𝒂</m:t>
                          </m:r>
                        </m:sup>
                      </m:sSup>
                      <m:sSup>
                        <m:sSupPr>
                          <m:ctrlPr>
                            <a:rPr lang="en-SG" sz="3600" b="1" i="1" smtClean="0">
                              <a:solidFill>
                                <a:schemeClr val="lt1"/>
                              </a:solidFill>
                              <a:latin typeface="Cambria Math" panose="02040503050406030204" pitchFamily="18" charset="0"/>
                              <a:ea typeface="Cambria Math" panose="02040503050406030204" pitchFamily="18" charset="0"/>
                              <a:cs typeface="Squada One"/>
                            </a:rPr>
                          </m:ctrlPr>
                        </m:sSupPr>
                        <m:e>
                          <m:r>
                            <a:rPr lang="en-SG" sz="3600" b="1" i="1" smtClean="0">
                              <a:solidFill>
                                <a:schemeClr val="lt1"/>
                              </a:solidFill>
                              <a:latin typeface="Cambria Math" panose="02040503050406030204" pitchFamily="18" charset="0"/>
                              <a:ea typeface="Cambria Math" panose="02040503050406030204" pitchFamily="18" charset="0"/>
                              <a:cs typeface="Squada One"/>
                            </a:rPr>
                            <m:t>𝑻</m:t>
                          </m:r>
                        </m:e>
                        <m:sup>
                          <m:r>
                            <a:rPr lang="en-SG" sz="3600" b="1" i="1" smtClean="0">
                              <a:solidFill>
                                <a:schemeClr val="lt1"/>
                              </a:solidFill>
                              <a:latin typeface="Cambria Math" panose="02040503050406030204" pitchFamily="18" charset="0"/>
                              <a:ea typeface="Cambria Math" panose="02040503050406030204" pitchFamily="18" charset="0"/>
                              <a:cs typeface="Squada One"/>
                            </a:rPr>
                            <m:t>𝒃</m:t>
                          </m:r>
                        </m:sup>
                      </m:sSup>
                      <m:sSup>
                        <m:sSupPr>
                          <m:ctrlPr>
                            <a:rPr lang="en-SG" sz="3600" b="1" i="1" smtClean="0">
                              <a:solidFill>
                                <a:schemeClr val="lt1"/>
                              </a:solidFill>
                              <a:latin typeface="Cambria Math" panose="02040503050406030204" pitchFamily="18" charset="0"/>
                              <a:ea typeface="Cambria Math" panose="02040503050406030204" pitchFamily="18" charset="0"/>
                              <a:cs typeface="Squada One"/>
                            </a:rPr>
                          </m:ctrlPr>
                        </m:sSupPr>
                        <m:e>
                          <m:r>
                            <a:rPr lang="en-SG" sz="3600" b="1" i="1" smtClean="0">
                              <a:solidFill>
                                <a:schemeClr val="lt1"/>
                              </a:solidFill>
                              <a:latin typeface="Cambria Math" panose="02040503050406030204" pitchFamily="18" charset="0"/>
                              <a:ea typeface="Cambria Math" panose="02040503050406030204" pitchFamily="18" charset="0"/>
                              <a:cs typeface="Squada One"/>
                            </a:rPr>
                            <m:t>𝑭</m:t>
                          </m:r>
                        </m:e>
                        <m:sup>
                          <m:r>
                            <a:rPr lang="en-SG" sz="3600" b="1" i="1" smtClean="0">
                              <a:solidFill>
                                <a:schemeClr val="lt1"/>
                              </a:solidFill>
                              <a:latin typeface="Cambria Math" panose="02040503050406030204" pitchFamily="18" charset="0"/>
                              <a:ea typeface="Cambria Math" panose="02040503050406030204" pitchFamily="18" charset="0"/>
                              <a:cs typeface="Squada One"/>
                            </a:rPr>
                            <m:t>𝒄</m:t>
                          </m:r>
                        </m:sup>
                      </m:sSup>
                    </m:oMath>
                  </m:oMathPara>
                </a14:m>
                <a:endParaRPr lang="en-GB" sz="3600" b="1">
                  <a:solidFill>
                    <a:schemeClr val="lt1"/>
                  </a:solidFill>
                  <a:latin typeface="Squada One"/>
                  <a:ea typeface="Squada One"/>
                  <a:cs typeface="Squada One"/>
                </a:endParaRPr>
              </a:p>
            </p:txBody>
          </p:sp>
        </mc:Choice>
        <mc:Fallback xmlns="">
          <p:sp>
            <p:nvSpPr>
              <p:cNvPr id="14" name="Google Shape;90;p19">
                <a:extLst>
                  <a:ext uri="{FF2B5EF4-FFF2-40B4-BE49-F238E27FC236}">
                    <a16:creationId xmlns:a16="http://schemas.microsoft.com/office/drawing/2014/main" id="{F86ACC73-7BFB-4D0C-8088-9CD59DA92853}"/>
                  </a:ext>
                </a:extLst>
              </p:cNvPr>
              <p:cNvSpPr txBox="1">
                <a:spLocks noRot="1" noChangeAspect="1" noMove="1" noResize="1" noEditPoints="1" noAdjustHandles="1" noChangeArrowheads="1" noChangeShapeType="1" noTextEdit="1"/>
              </p:cNvSpPr>
              <p:nvPr/>
            </p:nvSpPr>
            <p:spPr>
              <a:xfrm>
                <a:off x="1912433" y="1219872"/>
                <a:ext cx="5452947" cy="348600"/>
              </a:xfrm>
              <a:prstGeom prst="rect">
                <a:avLst/>
              </a:prstGeom>
              <a:blipFill>
                <a:blip r:embed="rId7"/>
                <a:stretch>
                  <a:fillRect/>
                </a:stretch>
              </a:blipFill>
              <a:ln>
                <a:noFill/>
              </a:ln>
              <a:effectLst>
                <a:outerShdw blurRad="50800" dist="38100" dir="8100000" algn="tr"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120576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DIMENSIONAL ANALYSIS</a:t>
            </a:r>
          </a:p>
        </p:txBody>
      </p:sp>
      <mc:AlternateContent xmlns:mc="http://schemas.openxmlformats.org/markup-compatibility/2006" xmlns:a14="http://schemas.microsoft.com/office/drawing/2010/main">
        <mc:Choice Requires="a14">
          <p:sp>
            <p:nvSpPr>
              <p:cNvPr id="7" name="Google Shape;90;p19">
                <a:extLst>
                  <a:ext uri="{FF2B5EF4-FFF2-40B4-BE49-F238E27FC236}">
                    <a16:creationId xmlns:a16="http://schemas.microsoft.com/office/drawing/2014/main" id="{D1CA27FE-7B47-46A9-8F72-0E91DB76053C}"/>
                  </a:ext>
                </a:extLst>
              </p:cNvPr>
              <p:cNvSpPr txBox="1"/>
              <p:nvPr/>
            </p:nvSpPr>
            <p:spPr>
              <a:xfrm>
                <a:off x="-932986" y="1224772"/>
                <a:ext cx="545294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3600" b="1" i="1" smtClean="0">
                              <a:solidFill>
                                <a:schemeClr val="bg1"/>
                              </a:solidFill>
                              <a:latin typeface="Cambria Math" panose="02040503050406030204" pitchFamily="18" charset="0"/>
                              <a:ea typeface="Squada One"/>
                              <a:cs typeface="Squada One"/>
                            </a:rPr>
                          </m:ctrlPr>
                        </m:sSupPr>
                        <m:e>
                          <m:r>
                            <a:rPr lang="en-US" sz="3600" b="1" i="1">
                              <a:solidFill>
                                <a:schemeClr val="bg1"/>
                              </a:solidFill>
                              <a:latin typeface="Cambria Math" panose="02040503050406030204" pitchFamily="18" charset="0"/>
                              <a:ea typeface="Squada One"/>
                              <a:cs typeface="Squada One"/>
                            </a:rPr>
                            <m:t>𝒌𝒈</m:t>
                          </m:r>
                          <m:r>
                            <a:rPr lang="en-US" sz="3600" b="1" i="1">
                              <a:solidFill>
                                <a:schemeClr val="bg1"/>
                              </a:solidFill>
                              <a:latin typeface="Cambria Math" panose="02040503050406030204" pitchFamily="18" charset="0"/>
                              <a:ea typeface="Squada One"/>
                              <a:cs typeface="Squada One"/>
                            </a:rPr>
                            <m:t> </m:t>
                          </m:r>
                          <m:sSup>
                            <m:sSupPr>
                              <m:ctrlPr>
                                <a:rPr lang="en-US" sz="3600" b="1" i="1">
                                  <a:solidFill>
                                    <a:schemeClr val="bg1"/>
                                  </a:solidFill>
                                  <a:latin typeface="Cambria Math" panose="02040503050406030204" pitchFamily="18" charset="0"/>
                                  <a:ea typeface="Squada One"/>
                                  <a:cs typeface="Squada One"/>
                                </a:rPr>
                              </m:ctrlPr>
                            </m:sSupPr>
                            <m:e>
                              <m:r>
                                <a:rPr lang="en-US" sz="3600" b="1" i="1">
                                  <a:solidFill>
                                    <a:schemeClr val="bg1"/>
                                  </a:solidFill>
                                  <a:latin typeface="Cambria Math" panose="02040503050406030204" pitchFamily="18" charset="0"/>
                                  <a:ea typeface="Squada One"/>
                                  <a:cs typeface="Squada One"/>
                                </a:rPr>
                                <m:t>𝒎</m:t>
                              </m:r>
                            </m:e>
                            <m:sup>
                              <m:r>
                                <a:rPr lang="en-US" sz="3600" b="1" i="1">
                                  <a:solidFill>
                                    <a:schemeClr val="bg1"/>
                                  </a:solidFill>
                                  <a:latin typeface="Cambria Math" panose="02040503050406030204" pitchFamily="18" charset="0"/>
                                  <a:ea typeface="Squada One"/>
                                  <a:cs typeface="Squada One"/>
                                </a:rPr>
                                <m:t>𝟐</m:t>
                              </m:r>
                            </m:sup>
                          </m:sSup>
                          <m:r>
                            <a:rPr lang="en-US" sz="3600" b="1" i="1">
                              <a:solidFill>
                                <a:schemeClr val="bg1"/>
                              </a:solidFill>
                              <a:latin typeface="Cambria Math" panose="02040503050406030204" pitchFamily="18" charset="0"/>
                              <a:ea typeface="Squada One"/>
                              <a:cs typeface="Squada One"/>
                            </a:rPr>
                            <m:t> </m:t>
                          </m:r>
                          <m:sSup>
                            <m:sSupPr>
                              <m:ctrlPr>
                                <a:rPr lang="en-US" sz="3600" b="1" i="1">
                                  <a:solidFill>
                                    <a:schemeClr val="bg1"/>
                                  </a:solidFill>
                                  <a:latin typeface="Cambria Math" panose="02040503050406030204" pitchFamily="18" charset="0"/>
                                  <a:ea typeface="Squada One"/>
                                  <a:cs typeface="Squada One"/>
                                </a:rPr>
                              </m:ctrlPr>
                            </m:sSupPr>
                            <m:e>
                              <m:r>
                                <a:rPr lang="en-US" sz="3600" b="1" i="1">
                                  <a:solidFill>
                                    <a:schemeClr val="bg1"/>
                                  </a:solidFill>
                                  <a:latin typeface="Cambria Math" panose="02040503050406030204" pitchFamily="18" charset="0"/>
                                  <a:ea typeface="Squada One"/>
                                  <a:cs typeface="Squada One"/>
                                </a:rPr>
                                <m:t>𝒔</m:t>
                              </m:r>
                            </m:e>
                            <m:sup>
                              <m:r>
                                <a:rPr lang="en-US" sz="3600" b="1" i="1">
                                  <a:solidFill>
                                    <a:schemeClr val="bg1"/>
                                  </a:solidFill>
                                  <a:latin typeface="Cambria Math" panose="02040503050406030204" pitchFamily="18" charset="0"/>
                                  <a:ea typeface="Squada One"/>
                                  <a:cs typeface="Squada One"/>
                                </a:rPr>
                                <m:t>−</m:t>
                              </m:r>
                              <m:r>
                                <a:rPr lang="en-US" sz="3600" b="1" i="1">
                                  <a:solidFill>
                                    <a:schemeClr val="bg1"/>
                                  </a:solidFill>
                                  <a:latin typeface="Cambria Math" panose="02040503050406030204" pitchFamily="18" charset="0"/>
                                  <a:ea typeface="Squada One"/>
                                  <a:cs typeface="Squada One"/>
                                </a:rPr>
                                <m:t>𝟐</m:t>
                              </m:r>
                            </m:sup>
                          </m:sSup>
                          <m:r>
                            <a:rPr lang="en-US" sz="3600" b="1" i="1">
                              <a:solidFill>
                                <a:schemeClr val="bg1"/>
                              </a:solidFill>
                              <a:latin typeface="Cambria Math" panose="02040503050406030204" pitchFamily="18" charset="0"/>
                              <a:ea typeface="Squada One"/>
                              <a:cs typeface="Squada One"/>
                            </a:rPr>
                            <m:t> </m:t>
                          </m:r>
                          <m:r>
                            <a:rPr lang="en-US" sz="3600" b="1" i="1">
                              <a:solidFill>
                                <a:schemeClr val="bg1"/>
                              </a:solidFill>
                              <a:latin typeface="Cambria Math" panose="02040503050406030204" pitchFamily="18" charset="0"/>
                              <a:ea typeface="Squada One"/>
                              <a:cs typeface="Squada One"/>
                            </a:rPr>
                            <m:t>𝑪</m:t>
                          </m:r>
                        </m:e>
                        <m:sup>
                          <m:r>
                            <a:rPr lang="en-US" sz="3600" b="1" i="1">
                              <a:solidFill>
                                <a:schemeClr val="bg1"/>
                              </a:solidFill>
                              <a:latin typeface="Cambria Math" panose="02040503050406030204" pitchFamily="18" charset="0"/>
                              <a:ea typeface="Squada One"/>
                              <a:cs typeface="Squada One"/>
                            </a:rPr>
                            <m:t>−</m:t>
                          </m:r>
                          <m:r>
                            <a:rPr lang="en-US" sz="3600" b="1" i="1">
                              <a:solidFill>
                                <a:schemeClr val="bg1"/>
                              </a:solidFill>
                              <a:latin typeface="Cambria Math" panose="02040503050406030204" pitchFamily="18" charset="0"/>
                              <a:ea typeface="Squada One"/>
                              <a:cs typeface="Squada One"/>
                            </a:rPr>
                            <m:t>𝟏</m:t>
                          </m:r>
                        </m:sup>
                      </m:sSup>
                    </m:oMath>
                  </m:oMathPara>
                </a14:m>
                <a:endParaRPr lang="en-GB" sz="3600" b="1">
                  <a:solidFill>
                    <a:schemeClr val="lt1"/>
                  </a:solidFill>
                  <a:latin typeface="Squada One"/>
                  <a:ea typeface="Squada One"/>
                  <a:cs typeface="Squada One"/>
                </a:endParaRPr>
              </a:p>
            </p:txBody>
          </p:sp>
        </mc:Choice>
        <mc:Fallback xmlns="">
          <p:sp>
            <p:nvSpPr>
              <p:cNvPr id="7" name="Google Shape;90;p19">
                <a:extLst>
                  <a:ext uri="{FF2B5EF4-FFF2-40B4-BE49-F238E27FC236}">
                    <a16:creationId xmlns:a16="http://schemas.microsoft.com/office/drawing/2014/main" id="{D1CA27FE-7B47-46A9-8F72-0E91DB76053C}"/>
                  </a:ext>
                </a:extLst>
              </p:cNvPr>
              <p:cNvSpPr txBox="1">
                <a:spLocks noRot="1" noChangeAspect="1" noMove="1" noResize="1" noEditPoints="1" noAdjustHandles="1" noChangeArrowheads="1" noChangeShapeType="1" noTextEdit="1"/>
              </p:cNvSpPr>
              <p:nvPr/>
            </p:nvSpPr>
            <p:spPr>
              <a:xfrm>
                <a:off x="-932986" y="1224772"/>
                <a:ext cx="5452947" cy="348600"/>
              </a:xfrm>
              <a:prstGeom prst="rect">
                <a:avLst/>
              </a:prstGeom>
              <a:blipFill>
                <a:blip r:embed="rId3"/>
                <a:stretch>
                  <a:fillRect t="-12281" b="-298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90;p19">
                <a:extLst>
                  <a:ext uri="{FF2B5EF4-FFF2-40B4-BE49-F238E27FC236}">
                    <a16:creationId xmlns:a16="http://schemas.microsoft.com/office/drawing/2014/main" id="{7C03C22B-4EA2-4B27-9CCB-308E8564F749}"/>
                  </a:ext>
                </a:extLst>
              </p:cNvPr>
              <p:cNvSpPr txBox="1"/>
              <p:nvPr/>
            </p:nvSpPr>
            <p:spPr>
              <a:xfrm>
                <a:off x="1802778" y="2050397"/>
                <a:ext cx="545294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bg1"/>
                              </a:solidFill>
                              <a:latin typeface="Cambria Math" panose="02040503050406030204" pitchFamily="18" charset="0"/>
                              <a:ea typeface="Squada One"/>
                              <a:cs typeface="Squada One"/>
                            </a:rPr>
                            <m:t>=</m:t>
                          </m:r>
                          <m:d>
                            <m:dPr>
                              <m:ctrlPr>
                                <a:rPr lang="en-US" sz="3600" b="1" i="1" smtClean="0">
                                  <a:solidFill>
                                    <a:schemeClr val="lt1"/>
                                  </a:solidFill>
                                  <a:latin typeface="Cambria Math" panose="02040503050406030204" pitchFamily="18" charset="0"/>
                                  <a:ea typeface="Squada One"/>
                                  <a:cs typeface="Squada One"/>
                                </a:rPr>
                              </m:ctrlPr>
                            </m:dPr>
                            <m:e>
                              <m:r>
                                <a:rPr lang="en-US" sz="3600" b="1" i="1">
                                  <a:solidFill>
                                    <a:schemeClr val="lt1"/>
                                  </a:solidFill>
                                  <a:latin typeface="Cambria Math" panose="02040503050406030204" pitchFamily="18" charset="0"/>
                                  <a:ea typeface="Squada One"/>
                                  <a:cs typeface="Squada One"/>
                                </a:rPr>
                                <m:t>𝒌𝒈</m:t>
                              </m:r>
                              <m:r>
                                <a:rPr lang="en-US" sz="3600" b="1" i="1">
                                  <a:solidFill>
                                    <a:schemeClr val="lt1"/>
                                  </a:solidFill>
                                  <a:latin typeface="Cambria Math" panose="02040503050406030204" pitchFamily="18" charset="0"/>
                                  <a:ea typeface="Squada One"/>
                                  <a:cs typeface="Squada One"/>
                                </a:rPr>
                                <m:t> </m:t>
                              </m:r>
                              <m:sSup>
                                <m:sSupPr>
                                  <m:ctrlPr>
                                    <a:rPr lang="en-US" sz="3600" b="1" i="1">
                                      <a:solidFill>
                                        <a:schemeClr val="lt1"/>
                                      </a:solidFill>
                                      <a:latin typeface="Cambria Math" panose="02040503050406030204" pitchFamily="18" charset="0"/>
                                      <a:ea typeface="Squada One"/>
                                      <a:cs typeface="Squada One"/>
                                    </a:rPr>
                                  </m:ctrlPr>
                                </m:sSupPr>
                                <m:e>
                                  <m:r>
                                    <a:rPr lang="en-US" sz="3600" b="1" i="1">
                                      <a:solidFill>
                                        <a:schemeClr val="lt1"/>
                                      </a:solidFill>
                                      <a:latin typeface="Cambria Math" panose="02040503050406030204" pitchFamily="18" charset="0"/>
                                      <a:ea typeface="Squada One"/>
                                      <a:cs typeface="Squada One"/>
                                    </a:rPr>
                                    <m:t>𝒎</m:t>
                                  </m:r>
                                </m:e>
                                <m:sup>
                                  <m:r>
                                    <a:rPr lang="en-US" sz="3600" b="1" i="1">
                                      <a:solidFill>
                                        <a:schemeClr val="lt1"/>
                                      </a:solidFill>
                                      <a:latin typeface="Cambria Math" panose="02040503050406030204" pitchFamily="18" charset="0"/>
                                      <a:ea typeface="Squada One"/>
                                      <a:cs typeface="Squada One"/>
                                    </a:rPr>
                                    <m:t>𝟐</m:t>
                                  </m:r>
                                </m:sup>
                              </m:sSup>
                              <m:r>
                                <a:rPr lang="en-US" sz="3600" b="1" i="1">
                                  <a:solidFill>
                                    <a:schemeClr val="lt1"/>
                                  </a:solidFill>
                                  <a:latin typeface="Cambria Math" panose="02040503050406030204" pitchFamily="18" charset="0"/>
                                  <a:ea typeface="Squada One"/>
                                  <a:cs typeface="Squada One"/>
                                </a:rPr>
                                <m:t> </m:t>
                              </m:r>
                              <m:sSup>
                                <m:sSupPr>
                                  <m:ctrlPr>
                                    <a:rPr lang="en-US" sz="3600" b="1" i="1">
                                      <a:solidFill>
                                        <a:schemeClr val="lt1"/>
                                      </a:solidFill>
                                      <a:latin typeface="Cambria Math" panose="02040503050406030204" pitchFamily="18" charset="0"/>
                                      <a:ea typeface="Squada One"/>
                                      <a:cs typeface="Squada One"/>
                                    </a:rPr>
                                  </m:ctrlPr>
                                </m:sSupPr>
                                <m:e>
                                  <m:r>
                                    <a:rPr lang="en-US" sz="3600" b="1" i="1">
                                      <a:solidFill>
                                        <a:schemeClr val="lt1"/>
                                      </a:solidFill>
                                      <a:latin typeface="Cambria Math" panose="02040503050406030204" pitchFamily="18" charset="0"/>
                                      <a:ea typeface="Squada One"/>
                                      <a:cs typeface="Squada One"/>
                                    </a:rPr>
                                    <m:t>𝒔</m:t>
                                  </m:r>
                                </m:e>
                                <m:sup>
                                  <m:r>
                                    <a:rPr lang="en-US" sz="3600" b="1" i="1">
                                      <a:solidFill>
                                        <a:schemeClr val="lt1"/>
                                      </a:solidFill>
                                      <a:latin typeface="Cambria Math" panose="02040503050406030204" pitchFamily="18" charset="0"/>
                                      <a:ea typeface="Squada One"/>
                                      <a:cs typeface="Squada One"/>
                                    </a:rPr>
                                    <m:t>−</m:t>
                                  </m:r>
                                  <m:r>
                                    <a:rPr lang="en-US" sz="3600" b="1" i="1">
                                      <a:solidFill>
                                        <a:schemeClr val="lt1"/>
                                      </a:solidFill>
                                      <a:latin typeface="Cambria Math" panose="02040503050406030204" pitchFamily="18" charset="0"/>
                                      <a:ea typeface="Squada One"/>
                                      <a:cs typeface="Squada One"/>
                                    </a:rPr>
                                    <m:t>𝟐</m:t>
                                  </m:r>
                                </m:sup>
                              </m:sSup>
                              <m:sSup>
                                <m:sSupPr>
                                  <m:ctrlPr>
                                    <a:rPr lang="en-US" sz="3600" b="1" i="1">
                                      <a:solidFill>
                                        <a:schemeClr val="lt1"/>
                                      </a:solidFill>
                                      <a:latin typeface="Cambria Math" panose="02040503050406030204" pitchFamily="18" charset="0"/>
                                      <a:ea typeface="Squada One"/>
                                      <a:cs typeface="Squada One"/>
                                    </a:rPr>
                                  </m:ctrlPr>
                                </m:sSupPr>
                                <m:e>
                                  <m:r>
                                    <a:rPr lang="en-US" sz="3600" b="1" i="1">
                                      <a:solidFill>
                                        <a:schemeClr val="lt1"/>
                                      </a:solidFill>
                                      <a:latin typeface="Cambria Math" panose="02040503050406030204" pitchFamily="18" charset="0"/>
                                      <a:ea typeface="Squada One"/>
                                      <a:cs typeface="Squada One"/>
                                    </a:rPr>
                                    <m:t>𝑲</m:t>
                                  </m:r>
                                </m:e>
                                <m:sup>
                                  <m:r>
                                    <a:rPr lang="en-US" sz="3600" b="1" i="1">
                                      <a:solidFill>
                                        <a:schemeClr val="lt1"/>
                                      </a:solidFill>
                                      <a:latin typeface="Cambria Math" panose="02040503050406030204" pitchFamily="18" charset="0"/>
                                      <a:ea typeface="Squada One"/>
                                      <a:cs typeface="Squada One"/>
                                    </a:rPr>
                                    <m:t>−</m:t>
                                  </m:r>
                                  <m:r>
                                    <a:rPr lang="en-US" sz="3600" b="1" i="1">
                                      <a:solidFill>
                                        <a:schemeClr val="lt1"/>
                                      </a:solidFill>
                                      <a:latin typeface="Cambria Math" panose="02040503050406030204" pitchFamily="18" charset="0"/>
                                      <a:ea typeface="Squada One"/>
                                      <a:cs typeface="Squada One"/>
                                    </a:rPr>
                                    <m:t>𝟏</m:t>
                                  </m:r>
                                </m:sup>
                              </m:sSup>
                              <m:r>
                                <a:rPr lang="en-US" sz="3600" b="1" i="1">
                                  <a:solidFill>
                                    <a:schemeClr val="lt1"/>
                                  </a:solidFill>
                                  <a:latin typeface="Cambria Math" panose="02040503050406030204" pitchFamily="18" charset="0"/>
                                  <a:ea typeface="Squada One"/>
                                  <a:cs typeface="Squada One"/>
                                </a:rPr>
                                <m:t>𝒎𝒐</m:t>
                              </m:r>
                              <m:sSup>
                                <m:sSupPr>
                                  <m:ctrlPr>
                                    <a:rPr lang="en-US" sz="3600" b="1" i="1">
                                      <a:solidFill>
                                        <a:schemeClr val="lt1"/>
                                      </a:solidFill>
                                      <a:latin typeface="Cambria Math" panose="02040503050406030204" pitchFamily="18" charset="0"/>
                                      <a:ea typeface="Squada One"/>
                                      <a:cs typeface="Squada One"/>
                                    </a:rPr>
                                  </m:ctrlPr>
                                </m:sSupPr>
                                <m:e>
                                  <m:r>
                                    <a:rPr lang="en-US" sz="3600" b="1" i="1">
                                      <a:solidFill>
                                        <a:schemeClr val="lt1"/>
                                      </a:solidFill>
                                      <a:latin typeface="Cambria Math" panose="02040503050406030204" pitchFamily="18" charset="0"/>
                                      <a:ea typeface="Squada One"/>
                                      <a:cs typeface="Squada One"/>
                                    </a:rPr>
                                    <m:t>𝒍</m:t>
                                  </m:r>
                                </m:e>
                                <m:sup>
                                  <m:r>
                                    <a:rPr lang="en-US" sz="3600" b="1" i="1">
                                      <a:solidFill>
                                        <a:schemeClr val="lt1"/>
                                      </a:solidFill>
                                      <a:latin typeface="Cambria Math" panose="02040503050406030204" pitchFamily="18" charset="0"/>
                                      <a:ea typeface="Squada One"/>
                                      <a:cs typeface="Squada One"/>
                                    </a:rPr>
                                    <m:t>−</m:t>
                                  </m:r>
                                  <m:r>
                                    <a:rPr lang="en-US" sz="3600" b="1" i="1">
                                      <a:solidFill>
                                        <a:schemeClr val="lt1"/>
                                      </a:solidFill>
                                      <a:latin typeface="Cambria Math" panose="02040503050406030204" pitchFamily="18" charset="0"/>
                                      <a:ea typeface="Squada One"/>
                                      <a:cs typeface="Squada One"/>
                                    </a:rPr>
                                    <m:t>𝟏</m:t>
                                  </m:r>
                                </m:sup>
                              </m:sSup>
                            </m:e>
                          </m:d>
                        </m:e>
                        <m:sup>
                          <m:r>
                            <a:rPr lang="en-US" sz="3600" b="1" i="1" smtClean="0">
                              <a:solidFill>
                                <a:schemeClr val="lt1"/>
                              </a:solidFill>
                              <a:latin typeface="Cambria Math" panose="02040503050406030204" pitchFamily="18" charset="0"/>
                              <a:ea typeface="Squada One"/>
                              <a:cs typeface="Squada One"/>
                            </a:rPr>
                            <m:t>𝒂</m:t>
                          </m:r>
                        </m:sup>
                      </m:sSup>
                      <m:sSup>
                        <m:sSupPr>
                          <m:ctrlPr>
                            <a:rPr lang="en-US" sz="3600" b="1" i="1" smtClean="0">
                              <a:solidFill>
                                <a:schemeClr val="lt1"/>
                              </a:solidFill>
                              <a:latin typeface="Cambria Math" panose="02040503050406030204" pitchFamily="18" charset="0"/>
                              <a:ea typeface="Squada One"/>
                              <a:cs typeface="Squada One"/>
                            </a:rPr>
                          </m:ctrlPr>
                        </m:sSupPr>
                        <m:e>
                          <m:d>
                            <m:dPr>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𝑲</m:t>
                              </m:r>
                            </m:e>
                          </m:d>
                        </m:e>
                        <m:sup>
                          <m:r>
                            <a:rPr lang="en-US" sz="3600" b="1" i="1" smtClean="0">
                              <a:solidFill>
                                <a:schemeClr val="lt1"/>
                              </a:solidFill>
                              <a:latin typeface="Cambria Math" panose="02040503050406030204" pitchFamily="18" charset="0"/>
                              <a:ea typeface="Squada One"/>
                              <a:cs typeface="Squada One"/>
                            </a:rPr>
                            <m:t>𝒃</m:t>
                          </m:r>
                        </m:sup>
                      </m:sSup>
                      <m:sSup>
                        <m:sSupPr>
                          <m:ctrlPr>
                            <a:rPr lang="en-US" sz="3600" b="1" i="1" smtClean="0">
                              <a:solidFill>
                                <a:schemeClr val="lt1"/>
                              </a:solidFill>
                              <a:latin typeface="Cambria Math" panose="02040503050406030204" pitchFamily="18" charset="0"/>
                              <a:ea typeface="Squada One"/>
                              <a:cs typeface="Squada One"/>
                            </a:rPr>
                          </m:ctrlPr>
                        </m:sSupPr>
                        <m:e>
                          <m:d>
                            <m:dPr>
                              <m:ctrlPr>
                                <a:rPr lang="en-US" sz="3600" b="1" i="1" smtClean="0">
                                  <a:solidFill>
                                    <a:schemeClr val="lt1"/>
                                  </a:solidFill>
                                  <a:latin typeface="Cambria Math" panose="02040503050406030204" pitchFamily="18" charset="0"/>
                                  <a:ea typeface="Squada One"/>
                                  <a:cs typeface="Squada One"/>
                                </a:rPr>
                              </m:ctrlPr>
                            </m:dPr>
                            <m:e>
                              <m:r>
                                <a:rPr lang="en-US" sz="3600" b="1" i="1" smtClean="0">
                                  <a:solidFill>
                                    <a:schemeClr val="lt1"/>
                                  </a:solidFill>
                                  <a:latin typeface="Cambria Math" panose="02040503050406030204" pitchFamily="18" charset="0"/>
                                  <a:ea typeface="Squada One"/>
                                  <a:cs typeface="Squada One"/>
                                </a:rPr>
                                <m:t>𝑪</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𝒎𝒐</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𝒍</m:t>
                                  </m:r>
                                </m:e>
                                <m:sup>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𝟏</m:t>
                                  </m:r>
                                </m:sup>
                              </m:sSup>
                            </m:e>
                          </m:d>
                        </m:e>
                        <m:sup>
                          <m:r>
                            <a:rPr lang="en-US" sz="3600" b="1" i="1" smtClean="0">
                              <a:solidFill>
                                <a:schemeClr val="lt1"/>
                              </a:solidFill>
                              <a:latin typeface="Cambria Math" panose="02040503050406030204" pitchFamily="18" charset="0"/>
                              <a:ea typeface="Squada One"/>
                              <a:cs typeface="Squada One"/>
                            </a:rPr>
                            <m:t>𝒄</m:t>
                          </m:r>
                        </m:sup>
                      </m:sSup>
                    </m:oMath>
                  </m:oMathPara>
                </a14:m>
                <a:endParaRPr lang="en-GB" sz="3600" b="1">
                  <a:solidFill>
                    <a:schemeClr val="lt1"/>
                  </a:solidFill>
                  <a:latin typeface="Squada One"/>
                  <a:ea typeface="Squada One"/>
                  <a:cs typeface="Squada One"/>
                </a:endParaRPr>
              </a:p>
            </p:txBody>
          </p:sp>
        </mc:Choice>
        <mc:Fallback xmlns="">
          <p:sp>
            <p:nvSpPr>
              <p:cNvPr id="6" name="Google Shape;90;p19">
                <a:extLst>
                  <a:ext uri="{FF2B5EF4-FFF2-40B4-BE49-F238E27FC236}">
                    <a16:creationId xmlns:a16="http://schemas.microsoft.com/office/drawing/2014/main" id="{7C03C22B-4EA2-4B27-9CCB-308E8564F749}"/>
                  </a:ext>
                </a:extLst>
              </p:cNvPr>
              <p:cNvSpPr txBox="1">
                <a:spLocks noRot="1" noChangeAspect="1" noMove="1" noResize="1" noEditPoints="1" noAdjustHandles="1" noChangeArrowheads="1" noChangeShapeType="1" noTextEdit="1"/>
              </p:cNvSpPr>
              <p:nvPr/>
            </p:nvSpPr>
            <p:spPr>
              <a:xfrm>
                <a:off x="1802778" y="2050397"/>
                <a:ext cx="5452947" cy="348600"/>
              </a:xfrm>
              <a:prstGeom prst="rect">
                <a:avLst/>
              </a:prstGeom>
              <a:blipFill>
                <a:blip r:embed="rId4"/>
                <a:stretch>
                  <a:fillRect l="-30537" t="-27586" r="-29083" b="-465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90;p19">
                <a:extLst>
                  <a:ext uri="{FF2B5EF4-FFF2-40B4-BE49-F238E27FC236}">
                    <a16:creationId xmlns:a16="http://schemas.microsoft.com/office/drawing/2014/main" id="{E779DB11-20AE-4519-9D00-CAB28E05657C}"/>
                  </a:ext>
                </a:extLst>
              </p:cNvPr>
              <p:cNvSpPr txBox="1"/>
              <p:nvPr/>
            </p:nvSpPr>
            <p:spPr>
              <a:xfrm>
                <a:off x="773152" y="3053700"/>
                <a:ext cx="727988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𝑪𝒐𝒎𝒑𝒂𝒓𝒊𝒏𝒈</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𝒑𝒐𝒘𝒆𝒓</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𝒐𝒇</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𝒌𝒈</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𝒂</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𝟏</m:t>
                      </m:r>
                    </m:oMath>
                  </m:oMathPara>
                </a14:m>
                <a:endParaRPr lang="en-GB" sz="3600" b="1">
                  <a:solidFill>
                    <a:schemeClr val="lt1"/>
                  </a:solidFill>
                  <a:latin typeface="Squada One"/>
                  <a:ea typeface="Squada One"/>
                  <a:cs typeface="Squada One"/>
                </a:endParaRPr>
              </a:p>
            </p:txBody>
          </p:sp>
        </mc:Choice>
        <mc:Fallback xmlns="">
          <p:sp>
            <p:nvSpPr>
              <p:cNvPr id="8" name="Google Shape;90;p19">
                <a:extLst>
                  <a:ext uri="{FF2B5EF4-FFF2-40B4-BE49-F238E27FC236}">
                    <a16:creationId xmlns:a16="http://schemas.microsoft.com/office/drawing/2014/main" id="{E779DB11-20AE-4519-9D00-CAB28E05657C}"/>
                  </a:ext>
                </a:extLst>
              </p:cNvPr>
              <p:cNvSpPr txBox="1">
                <a:spLocks noRot="1" noChangeAspect="1" noMove="1" noResize="1" noEditPoints="1" noAdjustHandles="1" noChangeArrowheads="1" noChangeShapeType="1" noTextEdit="1"/>
              </p:cNvSpPr>
              <p:nvPr/>
            </p:nvSpPr>
            <p:spPr>
              <a:xfrm>
                <a:off x="773152" y="3053700"/>
                <a:ext cx="7279887" cy="348600"/>
              </a:xfrm>
              <a:prstGeom prst="rect">
                <a:avLst/>
              </a:prstGeom>
              <a:blipFill>
                <a:blip r:embed="rId5"/>
                <a:stretch>
                  <a:fillRect b="-2807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90;p19">
                <a:extLst>
                  <a:ext uri="{FF2B5EF4-FFF2-40B4-BE49-F238E27FC236}">
                    <a16:creationId xmlns:a16="http://schemas.microsoft.com/office/drawing/2014/main" id="{735B9848-5139-4A76-87FC-107693395EC5}"/>
                  </a:ext>
                </a:extLst>
              </p:cNvPr>
              <p:cNvSpPr txBox="1"/>
              <p:nvPr/>
            </p:nvSpPr>
            <p:spPr>
              <a:xfrm>
                <a:off x="613318" y="3652273"/>
                <a:ext cx="727988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𝑪𝒐𝒎𝒑𝒂𝒓𝒊𝒏𝒈</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𝒑𝒐𝒘𝒆𝒓</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𝒐𝒇</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𝑲</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𝒃</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𝟏</m:t>
                      </m:r>
                    </m:oMath>
                  </m:oMathPara>
                </a14:m>
                <a:endParaRPr lang="en-GB" sz="3600" b="1">
                  <a:solidFill>
                    <a:schemeClr val="lt1"/>
                  </a:solidFill>
                  <a:latin typeface="Squada One"/>
                  <a:ea typeface="Squada One"/>
                  <a:cs typeface="Squada One"/>
                </a:endParaRPr>
              </a:p>
            </p:txBody>
          </p:sp>
        </mc:Choice>
        <mc:Fallback xmlns="">
          <p:sp>
            <p:nvSpPr>
              <p:cNvPr id="9" name="Google Shape;90;p19">
                <a:extLst>
                  <a:ext uri="{FF2B5EF4-FFF2-40B4-BE49-F238E27FC236}">
                    <a16:creationId xmlns:a16="http://schemas.microsoft.com/office/drawing/2014/main" id="{735B9848-5139-4A76-87FC-107693395EC5}"/>
                  </a:ext>
                </a:extLst>
              </p:cNvPr>
              <p:cNvSpPr txBox="1">
                <a:spLocks noRot="1" noChangeAspect="1" noMove="1" noResize="1" noEditPoints="1" noAdjustHandles="1" noChangeArrowheads="1" noChangeShapeType="1" noTextEdit="1"/>
              </p:cNvSpPr>
              <p:nvPr/>
            </p:nvSpPr>
            <p:spPr>
              <a:xfrm>
                <a:off x="613318" y="3652273"/>
                <a:ext cx="7279887" cy="348600"/>
              </a:xfrm>
              <a:prstGeom prst="rect">
                <a:avLst/>
              </a:prstGeom>
              <a:blipFill>
                <a:blip r:embed="rId6"/>
                <a:stretch>
                  <a:fillRect b="-298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90;p19">
                <a:extLst>
                  <a:ext uri="{FF2B5EF4-FFF2-40B4-BE49-F238E27FC236}">
                    <a16:creationId xmlns:a16="http://schemas.microsoft.com/office/drawing/2014/main" id="{6D04039C-5EE1-4FFB-B933-6CDA44EBF865}"/>
                  </a:ext>
                </a:extLst>
              </p:cNvPr>
              <p:cNvSpPr txBox="1"/>
              <p:nvPr/>
            </p:nvSpPr>
            <p:spPr>
              <a:xfrm>
                <a:off x="706243" y="4250846"/>
                <a:ext cx="727988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𝑪𝒐𝒎𝒑𝒂𝒓𝒊𝒏𝒈</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𝒑𝒐𝒘𝒆𝒓</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𝒐𝒇</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𝑪</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𝒄</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𝟏</m:t>
                      </m:r>
                    </m:oMath>
                  </m:oMathPara>
                </a14:m>
                <a:endParaRPr lang="en-GB" sz="3600" b="1">
                  <a:solidFill>
                    <a:schemeClr val="lt1"/>
                  </a:solidFill>
                  <a:latin typeface="Squada One"/>
                  <a:ea typeface="Squada One"/>
                  <a:cs typeface="Squada One"/>
                </a:endParaRPr>
              </a:p>
            </p:txBody>
          </p:sp>
        </mc:Choice>
        <mc:Fallback xmlns="">
          <p:sp>
            <p:nvSpPr>
              <p:cNvPr id="11" name="Google Shape;90;p19">
                <a:extLst>
                  <a:ext uri="{FF2B5EF4-FFF2-40B4-BE49-F238E27FC236}">
                    <a16:creationId xmlns:a16="http://schemas.microsoft.com/office/drawing/2014/main" id="{6D04039C-5EE1-4FFB-B933-6CDA44EBF865}"/>
                  </a:ext>
                </a:extLst>
              </p:cNvPr>
              <p:cNvSpPr txBox="1">
                <a:spLocks noRot="1" noChangeAspect="1" noMove="1" noResize="1" noEditPoints="1" noAdjustHandles="1" noChangeArrowheads="1" noChangeShapeType="1" noTextEdit="1"/>
              </p:cNvSpPr>
              <p:nvPr/>
            </p:nvSpPr>
            <p:spPr>
              <a:xfrm>
                <a:off x="706243" y="4250846"/>
                <a:ext cx="7279887" cy="348600"/>
              </a:xfrm>
              <a:prstGeom prst="rect">
                <a:avLst/>
              </a:prstGeom>
              <a:blipFill>
                <a:blip r:embed="rId7"/>
                <a:stretch>
                  <a:fillRect b="-2758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0304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DIMENSIONAL ANALYSIS</a:t>
            </a:r>
          </a:p>
        </p:txBody>
      </p:sp>
      <mc:AlternateContent xmlns:mc="http://schemas.openxmlformats.org/markup-compatibility/2006">
        <mc:Choice xmlns:a14="http://schemas.microsoft.com/office/drawing/2010/main" Requires="a14">
          <p:sp>
            <p:nvSpPr>
              <p:cNvPr id="8" name="Google Shape;90;p19">
                <a:extLst>
                  <a:ext uri="{FF2B5EF4-FFF2-40B4-BE49-F238E27FC236}">
                    <a16:creationId xmlns:a16="http://schemas.microsoft.com/office/drawing/2014/main" id="{E779DB11-20AE-4519-9D00-CAB28E05657C}"/>
                  </a:ext>
                </a:extLst>
              </p:cNvPr>
              <p:cNvSpPr txBox="1"/>
              <p:nvPr/>
            </p:nvSpPr>
            <p:spPr>
              <a:xfrm>
                <a:off x="780586" y="1328978"/>
                <a:ext cx="727988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
                    </m:oMathParaPr>
                    <m:oMath xmlns:m="http://schemas.openxmlformats.org/officeDocument/2006/math">
                      <m:r>
                        <a:rPr lang="en-US" sz="3200" b="1" i="1" smtClean="0">
                          <a:solidFill>
                            <a:schemeClr val="lt1"/>
                          </a:solidFill>
                          <a:latin typeface="Cambria Math" panose="02040503050406030204" pitchFamily="18" charset="0"/>
                          <a:ea typeface="Squada One"/>
                          <a:cs typeface="Squada One"/>
                        </a:rPr>
                        <m:t> </m:t>
                      </m:r>
                      <m:r>
                        <a:rPr lang="en-US" sz="3200" b="1" i="1" smtClean="0">
                          <a:solidFill>
                            <a:schemeClr val="lt1"/>
                          </a:solidFill>
                          <a:latin typeface="Cambria Math" panose="02040503050406030204" pitchFamily="18" charset="0"/>
                          <a:ea typeface="Squada One"/>
                          <a:cs typeface="Squada One"/>
                        </a:rPr>
                        <m:t>𝒂</m:t>
                      </m:r>
                      <m:r>
                        <a:rPr lang="en-US" sz="3200" b="1" i="1" smtClean="0">
                          <a:solidFill>
                            <a:schemeClr val="lt1"/>
                          </a:solidFill>
                          <a:latin typeface="Cambria Math" panose="02040503050406030204" pitchFamily="18" charset="0"/>
                          <a:ea typeface="Squada One"/>
                          <a:cs typeface="Squada One"/>
                        </a:rPr>
                        <m:t>=</m:t>
                      </m:r>
                      <m:r>
                        <a:rPr lang="en-US" sz="3200" b="1" i="1" smtClean="0">
                          <a:solidFill>
                            <a:schemeClr val="lt1"/>
                          </a:solidFill>
                          <a:latin typeface="Cambria Math" panose="02040503050406030204" pitchFamily="18" charset="0"/>
                          <a:ea typeface="Squada One"/>
                          <a:cs typeface="Squada One"/>
                        </a:rPr>
                        <m:t>𝟏</m:t>
                      </m:r>
                    </m:oMath>
                  </m:oMathPara>
                </a14:m>
                <a:endParaRPr lang="en-GB" sz="3200" b="1">
                  <a:solidFill>
                    <a:schemeClr val="lt1"/>
                  </a:solidFill>
                  <a:latin typeface="Squada One"/>
                  <a:ea typeface="Squada One"/>
                  <a:cs typeface="Squada One"/>
                </a:endParaRPr>
              </a:p>
            </p:txBody>
          </p:sp>
        </mc:Choice>
        <mc:Fallback>
          <p:sp>
            <p:nvSpPr>
              <p:cNvPr id="8" name="Google Shape;90;p19">
                <a:extLst>
                  <a:ext uri="{FF2B5EF4-FFF2-40B4-BE49-F238E27FC236}">
                    <a16:creationId xmlns:a16="http://schemas.microsoft.com/office/drawing/2014/main" id="{E779DB11-20AE-4519-9D00-CAB28E05657C}"/>
                  </a:ext>
                </a:extLst>
              </p:cNvPr>
              <p:cNvSpPr txBox="1">
                <a:spLocks noRot="1" noChangeAspect="1" noMove="1" noResize="1" noEditPoints="1" noAdjustHandles="1" noChangeArrowheads="1" noChangeShapeType="1" noTextEdit="1"/>
              </p:cNvSpPr>
              <p:nvPr/>
            </p:nvSpPr>
            <p:spPr>
              <a:xfrm>
                <a:off x="780586" y="1328978"/>
                <a:ext cx="7279887" cy="348600"/>
              </a:xfrm>
              <a:prstGeom prst="rect">
                <a:avLst/>
              </a:prstGeom>
              <a:blipFill>
                <a:blip r:embed="rId3"/>
                <a:stretch>
                  <a:fillRect t="-28571" b="-7857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90;p19">
                <a:extLst>
                  <a:ext uri="{FF2B5EF4-FFF2-40B4-BE49-F238E27FC236}">
                    <a16:creationId xmlns:a16="http://schemas.microsoft.com/office/drawing/2014/main" id="{0F5B2AEB-548D-4947-84BC-51DD08807EA8}"/>
                  </a:ext>
                </a:extLst>
              </p:cNvPr>
              <p:cNvSpPr txBox="1"/>
              <p:nvPr/>
            </p:nvSpPr>
            <p:spPr>
              <a:xfrm>
                <a:off x="1845523" y="3190741"/>
                <a:ext cx="5452947" cy="34860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r>
                        <a:rPr lang="en-SG" sz="3600" b="0" i="1" smtClean="0">
                          <a:solidFill>
                            <a:schemeClr val="lt1"/>
                          </a:solidFill>
                          <a:latin typeface="Cambria Math" panose="02040503050406030204" pitchFamily="18" charset="0"/>
                          <a:ea typeface="Squada One"/>
                          <a:cs typeface="Squada One"/>
                        </a:rPr>
                        <m:t>𝐸</m:t>
                      </m:r>
                      <m:r>
                        <a:rPr lang="en-SG" sz="3600" b="0" i="1" smtClean="0">
                          <a:solidFill>
                            <a:schemeClr val="lt1"/>
                          </a:solidFill>
                          <a:latin typeface="Cambria Math" panose="02040503050406030204" pitchFamily="18" charset="0"/>
                          <a:ea typeface="Squada One"/>
                          <a:cs typeface="Squada One"/>
                        </a:rPr>
                        <m:t> </m:t>
                      </m:r>
                      <m:r>
                        <a:rPr lang="en-SG" sz="3600" b="0" i="1" smtClean="0">
                          <a:solidFill>
                            <a:schemeClr val="lt1"/>
                          </a:solidFill>
                          <a:latin typeface="Cambria Math" panose="02040503050406030204" pitchFamily="18" charset="0"/>
                          <a:ea typeface="Cambria Math" panose="02040503050406030204" pitchFamily="18" charset="0"/>
                          <a:cs typeface="Squada One"/>
                        </a:rPr>
                        <m:t>𝛼</m:t>
                      </m:r>
                      <m:r>
                        <a:rPr lang="en-SG" sz="3600" b="0" i="1" smtClean="0">
                          <a:solidFill>
                            <a:schemeClr val="lt1"/>
                          </a:solidFill>
                          <a:latin typeface="Cambria Math" panose="02040503050406030204" pitchFamily="18" charset="0"/>
                          <a:ea typeface="Cambria Math" panose="02040503050406030204" pitchFamily="18" charset="0"/>
                          <a:cs typeface="Squada One"/>
                        </a:rPr>
                        <m:t> </m:t>
                      </m:r>
                      <m:sSup>
                        <m:sSupPr>
                          <m:ctrlPr>
                            <a:rPr lang="en-SG" sz="3600" i="1" smtClean="0">
                              <a:solidFill>
                                <a:schemeClr val="lt1"/>
                              </a:solidFill>
                              <a:latin typeface="Cambria Math" panose="02040503050406030204" pitchFamily="18" charset="0"/>
                              <a:ea typeface="Cambria Math" panose="02040503050406030204" pitchFamily="18" charset="0"/>
                              <a:cs typeface="Squada One"/>
                            </a:rPr>
                          </m:ctrlPr>
                        </m:sSupPr>
                        <m:e>
                          <m:r>
                            <a:rPr lang="en-SG" sz="3600" b="0" i="1" smtClean="0">
                              <a:solidFill>
                                <a:schemeClr val="lt1"/>
                              </a:solidFill>
                              <a:latin typeface="Cambria Math" panose="02040503050406030204" pitchFamily="18" charset="0"/>
                              <a:ea typeface="Cambria Math" panose="02040503050406030204" pitchFamily="18" charset="0"/>
                              <a:cs typeface="Squada One"/>
                            </a:rPr>
                            <m:t>𝑅</m:t>
                          </m:r>
                        </m:e>
                        <m:sup>
                          <m:r>
                            <a:rPr lang="en-SG" sz="3600" b="0" i="1" smtClean="0">
                              <a:solidFill>
                                <a:schemeClr val="lt1"/>
                              </a:solidFill>
                              <a:latin typeface="Cambria Math" panose="02040503050406030204" pitchFamily="18" charset="0"/>
                              <a:ea typeface="Cambria Math" panose="02040503050406030204" pitchFamily="18" charset="0"/>
                              <a:cs typeface="Squada One"/>
                            </a:rPr>
                            <m:t>𝑎</m:t>
                          </m:r>
                        </m:sup>
                      </m:sSup>
                      <m:sSup>
                        <m:sSupPr>
                          <m:ctrlPr>
                            <a:rPr lang="en-SG" sz="3600" i="1" smtClean="0">
                              <a:solidFill>
                                <a:schemeClr val="lt1"/>
                              </a:solidFill>
                              <a:latin typeface="Cambria Math" panose="02040503050406030204" pitchFamily="18" charset="0"/>
                              <a:ea typeface="Cambria Math" panose="02040503050406030204" pitchFamily="18" charset="0"/>
                              <a:cs typeface="Squada One"/>
                            </a:rPr>
                          </m:ctrlPr>
                        </m:sSupPr>
                        <m:e>
                          <m:r>
                            <a:rPr lang="en-SG" sz="3600" b="0" i="1" smtClean="0">
                              <a:solidFill>
                                <a:schemeClr val="lt1"/>
                              </a:solidFill>
                              <a:latin typeface="Cambria Math" panose="02040503050406030204" pitchFamily="18" charset="0"/>
                              <a:ea typeface="Cambria Math" panose="02040503050406030204" pitchFamily="18" charset="0"/>
                              <a:cs typeface="Squada One"/>
                            </a:rPr>
                            <m:t>𝑇</m:t>
                          </m:r>
                        </m:e>
                        <m:sup>
                          <m:r>
                            <a:rPr lang="en-SG" sz="3600" b="0" i="1" smtClean="0">
                              <a:solidFill>
                                <a:schemeClr val="lt1"/>
                              </a:solidFill>
                              <a:latin typeface="Cambria Math" panose="02040503050406030204" pitchFamily="18" charset="0"/>
                              <a:ea typeface="Cambria Math" panose="02040503050406030204" pitchFamily="18" charset="0"/>
                              <a:cs typeface="Squada One"/>
                            </a:rPr>
                            <m:t>𝑏</m:t>
                          </m:r>
                        </m:sup>
                      </m:sSup>
                      <m:sSup>
                        <m:sSupPr>
                          <m:ctrlPr>
                            <a:rPr lang="en-SG" sz="3600" i="1" smtClean="0">
                              <a:solidFill>
                                <a:schemeClr val="lt1"/>
                              </a:solidFill>
                              <a:latin typeface="Cambria Math" panose="02040503050406030204" pitchFamily="18" charset="0"/>
                              <a:ea typeface="Cambria Math" panose="02040503050406030204" pitchFamily="18" charset="0"/>
                              <a:cs typeface="Squada One"/>
                            </a:rPr>
                          </m:ctrlPr>
                        </m:sSupPr>
                        <m:e>
                          <m:r>
                            <a:rPr lang="en-SG" sz="3600" b="0" i="1" smtClean="0">
                              <a:solidFill>
                                <a:schemeClr val="lt1"/>
                              </a:solidFill>
                              <a:latin typeface="Cambria Math" panose="02040503050406030204" pitchFamily="18" charset="0"/>
                              <a:ea typeface="Cambria Math" panose="02040503050406030204" pitchFamily="18" charset="0"/>
                              <a:cs typeface="Squada One"/>
                            </a:rPr>
                            <m:t>𝐹</m:t>
                          </m:r>
                        </m:e>
                        <m:sup>
                          <m:r>
                            <a:rPr lang="en-SG" sz="3600" b="0" i="1" smtClean="0">
                              <a:solidFill>
                                <a:schemeClr val="lt1"/>
                              </a:solidFill>
                              <a:latin typeface="Cambria Math" panose="02040503050406030204" pitchFamily="18" charset="0"/>
                              <a:ea typeface="Cambria Math" panose="02040503050406030204" pitchFamily="18" charset="0"/>
                              <a:cs typeface="Squada One"/>
                            </a:rPr>
                            <m:t>𝑐</m:t>
                          </m:r>
                        </m:sup>
                      </m:sSup>
                    </m:oMath>
                  </m:oMathPara>
                </a14:m>
                <a:endParaRPr lang="en-GB" sz="3600">
                  <a:solidFill>
                    <a:schemeClr val="lt1"/>
                  </a:solidFill>
                  <a:latin typeface="Squada One"/>
                  <a:ea typeface="Squada One"/>
                  <a:cs typeface="Squada One"/>
                </a:endParaRPr>
              </a:p>
            </p:txBody>
          </p:sp>
        </mc:Choice>
        <mc:Fallback>
          <p:sp>
            <p:nvSpPr>
              <p:cNvPr id="10" name="Google Shape;90;p19">
                <a:extLst>
                  <a:ext uri="{FF2B5EF4-FFF2-40B4-BE49-F238E27FC236}">
                    <a16:creationId xmlns:a16="http://schemas.microsoft.com/office/drawing/2014/main" id="{0F5B2AEB-548D-4947-84BC-51DD08807EA8}"/>
                  </a:ext>
                </a:extLst>
              </p:cNvPr>
              <p:cNvSpPr txBox="1">
                <a:spLocks noRot="1" noChangeAspect="1" noMove="1" noResize="1" noEditPoints="1" noAdjustHandles="1" noChangeArrowheads="1" noChangeShapeType="1" noTextEdit="1"/>
              </p:cNvSpPr>
              <p:nvPr/>
            </p:nvSpPr>
            <p:spPr>
              <a:xfrm>
                <a:off x="1845523" y="3190741"/>
                <a:ext cx="5452947" cy="348600"/>
              </a:xfrm>
              <a:prstGeom prst="rect">
                <a:avLst/>
              </a:prstGeom>
              <a:blipFill>
                <a:blip r:embed="rId4"/>
                <a:stretch>
                  <a:fillRect/>
                </a:stretch>
              </a:blipFill>
              <a:ln>
                <a:noFill/>
              </a:ln>
              <a:effectLst>
                <a:outerShdw blurRad="50800" dist="38100" dir="8100000" algn="tr"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Google Shape;90;p19">
                <a:extLst>
                  <a:ext uri="{FF2B5EF4-FFF2-40B4-BE49-F238E27FC236}">
                    <a16:creationId xmlns:a16="http://schemas.microsoft.com/office/drawing/2014/main" id="{27935CA4-769B-4C98-9735-D8B30E60F7BF}"/>
                  </a:ext>
                </a:extLst>
              </p:cNvPr>
              <p:cNvSpPr txBox="1"/>
              <p:nvPr/>
            </p:nvSpPr>
            <p:spPr>
              <a:xfrm>
                <a:off x="1845522" y="3867366"/>
                <a:ext cx="5452947" cy="34860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lvl="0" algn="ctr"/>
                <a14:m>
                  <m:oMathPara xmlns:m="http://schemas.openxmlformats.org/officeDocument/2006/math">
                    <m:oMathParaPr>
                      <m:jc m:val="centerGroup"/>
                    </m:oMathParaPr>
                    <m:oMath xmlns:m="http://schemas.openxmlformats.org/officeDocument/2006/math">
                      <m:r>
                        <a:rPr lang="en-SG" sz="3600" b="1" i="1" smtClean="0">
                          <a:solidFill>
                            <a:schemeClr val="lt1"/>
                          </a:solidFill>
                          <a:latin typeface="Cambria Math" panose="02040503050406030204" pitchFamily="18" charset="0"/>
                          <a:ea typeface="Squada One"/>
                          <a:cs typeface="Squada One"/>
                        </a:rPr>
                        <m:t>𝑬</m:t>
                      </m:r>
                      <m:r>
                        <a:rPr lang="en-SG" sz="3600" b="1" i="1" smtClean="0">
                          <a:solidFill>
                            <a:schemeClr val="lt1"/>
                          </a:solidFill>
                          <a:latin typeface="Cambria Math" panose="02040503050406030204" pitchFamily="18" charset="0"/>
                          <a:ea typeface="Squada One"/>
                          <a:cs typeface="Squada One"/>
                        </a:rPr>
                        <m:t> </m:t>
                      </m:r>
                      <m:r>
                        <a:rPr lang="en-SG" sz="3600" b="1" i="1" smtClean="0">
                          <a:solidFill>
                            <a:schemeClr val="lt1"/>
                          </a:solidFill>
                          <a:latin typeface="Cambria Math" panose="02040503050406030204" pitchFamily="18" charset="0"/>
                          <a:ea typeface="Cambria Math" panose="02040503050406030204" pitchFamily="18" charset="0"/>
                          <a:cs typeface="Squada One"/>
                        </a:rPr>
                        <m:t>𝜶</m:t>
                      </m:r>
                      <m:r>
                        <a:rPr lang="en-SG" sz="3600" b="1" i="1" smtClean="0">
                          <a:solidFill>
                            <a:schemeClr val="lt1"/>
                          </a:solidFill>
                          <a:latin typeface="Cambria Math" panose="02040503050406030204" pitchFamily="18" charset="0"/>
                          <a:ea typeface="Cambria Math" panose="02040503050406030204" pitchFamily="18" charset="0"/>
                          <a:cs typeface="Squada One"/>
                        </a:rPr>
                        <m:t> </m:t>
                      </m:r>
                      <m:sSup>
                        <m:sSupPr>
                          <m:ctrlPr>
                            <a:rPr lang="en-SG" sz="3600" b="1" i="1" smtClean="0">
                              <a:solidFill>
                                <a:schemeClr val="lt1"/>
                              </a:solidFill>
                              <a:latin typeface="Cambria Math" panose="02040503050406030204" pitchFamily="18" charset="0"/>
                              <a:ea typeface="Cambria Math" panose="02040503050406030204" pitchFamily="18" charset="0"/>
                              <a:cs typeface="Squada One"/>
                            </a:rPr>
                          </m:ctrlPr>
                        </m:sSupPr>
                        <m:e>
                          <m:r>
                            <a:rPr lang="en-SG" sz="3600" b="1" i="1" smtClean="0">
                              <a:solidFill>
                                <a:schemeClr val="lt1"/>
                              </a:solidFill>
                              <a:latin typeface="Cambria Math" panose="02040503050406030204" pitchFamily="18" charset="0"/>
                              <a:ea typeface="Cambria Math" panose="02040503050406030204" pitchFamily="18" charset="0"/>
                              <a:cs typeface="Squada One"/>
                            </a:rPr>
                            <m:t>𝑹</m:t>
                          </m:r>
                        </m:e>
                        <m:sup>
                          <m:r>
                            <a:rPr lang="en-SG" sz="3600" b="1" i="1" smtClean="0">
                              <a:solidFill>
                                <a:schemeClr val="lt1"/>
                              </a:solidFill>
                              <a:latin typeface="Cambria Math" panose="02040503050406030204" pitchFamily="18" charset="0"/>
                              <a:ea typeface="Cambria Math" panose="02040503050406030204" pitchFamily="18" charset="0"/>
                              <a:cs typeface="Squada One"/>
                            </a:rPr>
                            <m:t>𝟏</m:t>
                          </m:r>
                        </m:sup>
                      </m:sSup>
                      <m:sSup>
                        <m:sSupPr>
                          <m:ctrlPr>
                            <a:rPr lang="en-SG" sz="3600" b="1" i="1" smtClean="0">
                              <a:solidFill>
                                <a:schemeClr val="lt1"/>
                              </a:solidFill>
                              <a:latin typeface="Cambria Math" panose="02040503050406030204" pitchFamily="18" charset="0"/>
                              <a:ea typeface="Cambria Math" panose="02040503050406030204" pitchFamily="18" charset="0"/>
                              <a:cs typeface="Squada One"/>
                            </a:rPr>
                          </m:ctrlPr>
                        </m:sSupPr>
                        <m:e>
                          <m:r>
                            <a:rPr lang="en-SG" sz="3600" b="1" i="1" smtClean="0">
                              <a:solidFill>
                                <a:schemeClr val="lt1"/>
                              </a:solidFill>
                              <a:latin typeface="Cambria Math" panose="02040503050406030204" pitchFamily="18" charset="0"/>
                              <a:ea typeface="Cambria Math" panose="02040503050406030204" pitchFamily="18" charset="0"/>
                              <a:cs typeface="Squada One"/>
                            </a:rPr>
                            <m:t>𝑻</m:t>
                          </m:r>
                        </m:e>
                        <m:sup>
                          <m:r>
                            <a:rPr lang="en-SG" sz="3600" b="1" i="1" smtClean="0">
                              <a:solidFill>
                                <a:schemeClr val="lt1"/>
                              </a:solidFill>
                              <a:latin typeface="Cambria Math" panose="02040503050406030204" pitchFamily="18" charset="0"/>
                              <a:ea typeface="Cambria Math" panose="02040503050406030204" pitchFamily="18" charset="0"/>
                              <a:cs typeface="Squada One"/>
                            </a:rPr>
                            <m:t>𝟏</m:t>
                          </m:r>
                        </m:sup>
                      </m:sSup>
                      <m:sSup>
                        <m:sSupPr>
                          <m:ctrlPr>
                            <a:rPr lang="en-SG" sz="3600" b="1" i="1" smtClean="0">
                              <a:solidFill>
                                <a:schemeClr val="lt1"/>
                              </a:solidFill>
                              <a:latin typeface="Cambria Math" panose="02040503050406030204" pitchFamily="18" charset="0"/>
                              <a:ea typeface="Cambria Math" panose="02040503050406030204" pitchFamily="18" charset="0"/>
                              <a:cs typeface="Squada One"/>
                            </a:rPr>
                          </m:ctrlPr>
                        </m:sSupPr>
                        <m:e>
                          <m:r>
                            <a:rPr lang="en-SG" sz="3600" b="1" i="1" smtClean="0">
                              <a:solidFill>
                                <a:schemeClr val="lt1"/>
                              </a:solidFill>
                              <a:latin typeface="Cambria Math" panose="02040503050406030204" pitchFamily="18" charset="0"/>
                              <a:ea typeface="Cambria Math" panose="02040503050406030204" pitchFamily="18" charset="0"/>
                              <a:cs typeface="Squada One"/>
                            </a:rPr>
                            <m:t>𝑭</m:t>
                          </m:r>
                        </m:e>
                        <m:sup>
                          <m:r>
                            <a:rPr lang="en-SG" sz="3600" b="1" i="1" smtClean="0">
                              <a:solidFill>
                                <a:schemeClr val="lt1"/>
                              </a:solidFill>
                              <a:latin typeface="Cambria Math" panose="02040503050406030204" pitchFamily="18" charset="0"/>
                              <a:ea typeface="Cambria Math" panose="02040503050406030204" pitchFamily="18" charset="0"/>
                              <a:cs typeface="Squada One"/>
                            </a:rPr>
                            <m:t>−</m:t>
                          </m:r>
                          <m:r>
                            <a:rPr lang="en-SG" sz="3600" b="1" i="1" smtClean="0">
                              <a:solidFill>
                                <a:schemeClr val="lt1"/>
                              </a:solidFill>
                              <a:latin typeface="Cambria Math" panose="02040503050406030204" pitchFamily="18" charset="0"/>
                              <a:ea typeface="Cambria Math" panose="02040503050406030204" pitchFamily="18" charset="0"/>
                              <a:cs typeface="Squada One"/>
                            </a:rPr>
                            <m:t>𝟏</m:t>
                          </m:r>
                        </m:sup>
                      </m:sSup>
                    </m:oMath>
                  </m:oMathPara>
                </a14:m>
                <a:endParaRPr lang="en-GB" sz="3600" b="1">
                  <a:solidFill>
                    <a:schemeClr val="lt1"/>
                  </a:solidFill>
                  <a:latin typeface="Squada One"/>
                  <a:ea typeface="Squada One"/>
                  <a:cs typeface="Squada One"/>
                </a:endParaRPr>
              </a:p>
            </p:txBody>
          </p:sp>
        </mc:Choice>
        <mc:Fallback>
          <p:sp>
            <p:nvSpPr>
              <p:cNvPr id="12" name="Google Shape;90;p19">
                <a:extLst>
                  <a:ext uri="{FF2B5EF4-FFF2-40B4-BE49-F238E27FC236}">
                    <a16:creationId xmlns:a16="http://schemas.microsoft.com/office/drawing/2014/main" id="{27935CA4-769B-4C98-9735-D8B30E60F7BF}"/>
                  </a:ext>
                </a:extLst>
              </p:cNvPr>
              <p:cNvSpPr txBox="1">
                <a:spLocks noRot="1" noChangeAspect="1" noMove="1" noResize="1" noEditPoints="1" noAdjustHandles="1" noChangeArrowheads="1" noChangeShapeType="1" noTextEdit="1"/>
              </p:cNvSpPr>
              <p:nvPr/>
            </p:nvSpPr>
            <p:spPr>
              <a:xfrm>
                <a:off x="1845522" y="3867366"/>
                <a:ext cx="5452947" cy="348600"/>
              </a:xfrm>
              <a:prstGeom prst="rect">
                <a:avLst/>
              </a:prstGeom>
              <a:blipFill>
                <a:blip r:embed="rId5"/>
                <a:stretch>
                  <a:fillRect/>
                </a:stretch>
              </a:blipFill>
              <a:ln>
                <a:noFill/>
              </a:ln>
              <a:effectLst>
                <a:outerShdw blurRad="50800" dist="38100" dir="8100000" algn="tr" rotWithShape="0">
                  <a:prstClr val="black">
                    <a:alpha val="40000"/>
                  </a:prstClr>
                </a:outerShdw>
              </a:effectLst>
            </p:spPr>
            <p:txBody>
              <a:bodyPr/>
              <a:lstStyle/>
              <a:p>
                <a:r>
                  <a:rPr lang="en-US">
                    <a:noFill/>
                  </a:rPr>
                  <a:t> </a:t>
                </a:r>
              </a:p>
            </p:txBody>
          </p:sp>
        </mc:Fallback>
      </mc:AlternateContent>
      <p:sp>
        <p:nvSpPr>
          <p:cNvPr id="2" name="TextBox 1">
            <a:extLst>
              <a:ext uri="{FF2B5EF4-FFF2-40B4-BE49-F238E27FC236}">
                <a16:creationId xmlns:a16="http://schemas.microsoft.com/office/drawing/2014/main" id="{F14E34B2-1C8C-49C6-9D3B-CF8696A092F8}"/>
              </a:ext>
            </a:extLst>
          </p:cNvPr>
          <p:cNvSpPr txBox="1"/>
          <p:nvPr/>
        </p:nvSpPr>
        <p:spPr>
          <a:xfrm>
            <a:off x="457200" y="1371020"/>
            <a:ext cx="1313180" cy="369332"/>
          </a:xfrm>
          <a:prstGeom prst="rect">
            <a:avLst/>
          </a:prstGeom>
          <a:noFill/>
        </p:spPr>
        <p:txBody>
          <a:bodyPr wrap="none" rtlCol="0">
            <a:spAutoFit/>
          </a:bodyPr>
          <a:lstStyle/>
          <a:p>
            <a:r>
              <a:rPr lang="en-SG" sz="1800" u="sng"/>
              <a:t>Previously:</a:t>
            </a:r>
          </a:p>
        </p:txBody>
      </p:sp>
      <mc:AlternateContent xmlns:mc="http://schemas.openxmlformats.org/markup-compatibility/2006">
        <mc:Choice xmlns:a14="http://schemas.microsoft.com/office/drawing/2010/main" Requires="a14">
          <p:sp>
            <p:nvSpPr>
              <p:cNvPr id="14" name="Google Shape;90;p19">
                <a:extLst>
                  <a:ext uri="{FF2B5EF4-FFF2-40B4-BE49-F238E27FC236}">
                    <a16:creationId xmlns:a16="http://schemas.microsoft.com/office/drawing/2014/main" id="{F922A7C0-639D-4B4E-A495-685D232308A0}"/>
                  </a:ext>
                </a:extLst>
              </p:cNvPr>
              <p:cNvSpPr txBox="1"/>
              <p:nvPr/>
            </p:nvSpPr>
            <p:spPr>
              <a:xfrm>
                <a:off x="780586" y="1776237"/>
                <a:ext cx="727988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
                    </m:oMathParaPr>
                    <m:oMath xmlns:m="http://schemas.openxmlformats.org/officeDocument/2006/math">
                      <m:r>
                        <a:rPr lang="en-US" sz="3200" b="1" i="1" smtClean="0">
                          <a:solidFill>
                            <a:schemeClr val="lt1"/>
                          </a:solidFill>
                          <a:latin typeface="Cambria Math" panose="02040503050406030204" pitchFamily="18" charset="0"/>
                          <a:ea typeface="Squada One"/>
                          <a:cs typeface="Squada One"/>
                        </a:rPr>
                        <m:t> </m:t>
                      </m:r>
                      <m:r>
                        <a:rPr lang="en-SG" sz="3200" b="1" i="1" smtClean="0">
                          <a:solidFill>
                            <a:schemeClr val="lt1"/>
                          </a:solidFill>
                          <a:latin typeface="Cambria Math" panose="02040503050406030204" pitchFamily="18" charset="0"/>
                          <a:ea typeface="Squada One"/>
                          <a:cs typeface="Squada One"/>
                        </a:rPr>
                        <m:t>𝒃</m:t>
                      </m:r>
                      <m:r>
                        <a:rPr lang="en-US" sz="3200" b="1" i="1" smtClean="0">
                          <a:solidFill>
                            <a:schemeClr val="lt1"/>
                          </a:solidFill>
                          <a:latin typeface="Cambria Math" panose="02040503050406030204" pitchFamily="18" charset="0"/>
                          <a:ea typeface="Squada One"/>
                          <a:cs typeface="Squada One"/>
                        </a:rPr>
                        <m:t>=</m:t>
                      </m:r>
                      <m:r>
                        <a:rPr lang="en-US" sz="3200" b="1" i="1" smtClean="0">
                          <a:solidFill>
                            <a:schemeClr val="lt1"/>
                          </a:solidFill>
                          <a:latin typeface="Cambria Math" panose="02040503050406030204" pitchFamily="18" charset="0"/>
                          <a:ea typeface="Squada One"/>
                          <a:cs typeface="Squada One"/>
                        </a:rPr>
                        <m:t>𝟏</m:t>
                      </m:r>
                    </m:oMath>
                  </m:oMathPara>
                </a14:m>
                <a:endParaRPr lang="en-GB" sz="3200" b="1">
                  <a:solidFill>
                    <a:schemeClr val="lt1"/>
                  </a:solidFill>
                  <a:latin typeface="Squada One"/>
                  <a:ea typeface="Squada One"/>
                  <a:cs typeface="Squada One"/>
                </a:endParaRPr>
              </a:p>
            </p:txBody>
          </p:sp>
        </mc:Choice>
        <mc:Fallback>
          <p:sp>
            <p:nvSpPr>
              <p:cNvPr id="14" name="Google Shape;90;p19">
                <a:extLst>
                  <a:ext uri="{FF2B5EF4-FFF2-40B4-BE49-F238E27FC236}">
                    <a16:creationId xmlns:a16="http://schemas.microsoft.com/office/drawing/2014/main" id="{F922A7C0-639D-4B4E-A495-685D232308A0}"/>
                  </a:ext>
                </a:extLst>
              </p:cNvPr>
              <p:cNvSpPr txBox="1">
                <a:spLocks noRot="1" noChangeAspect="1" noMove="1" noResize="1" noEditPoints="1" noAdjustHandles="1" noChangeArrowheads="1" noChangeShapeType="1" noTextEdit="1"/>
              </p:cNvSpPr>
              <p:nvPr/>
            </p:nvSpPr>
            <p:spPr>
              <a:xfrm>
                <a:off x="780586" y="1776237"/>
                <a:ext cx="7279887" cy="348600"/>
              </a:xfrm>
              <a:prstGeom prst="rect">
                <a:avLst/>
              </a:prstGeom>
              <a:blipFill>
                <a:blip r:embed="rId6"/>
                <a:stretch>
                  <a:fillRect t="-24138" b="-72414"/>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Google Shape;90;p19">
                <a:extLst>
                  <a:ext uri="{FF2B5EF4-FFF2-40B4-BE49-F238E27FC236}">
                    <a16:creationId xmlns:a16="http://schemas.microsoft.com/office/drawing/2014/main" id="{83D360A5-50A6-470C-A27F-D67A7084295E}"/>
                  </a:ext>
                </a:extLst>
              </p:cNvPr>
              <p:cNvSpPr txBox="1"/>
              <p:nvPr/>
            </p:nvSpPr>
            <p:spPr>
              <a:xfrm>
                <a:off x="780586" y="2162690"/>
                <a:ext cx="7279887" cy="348600"/>
              </a:xfrm>
              <a:prstGeom prst="rect">
                <a:avLst/>
              </a:prstGeom>
              <a:noFill/>
              <a:ln>
                <a:noFill/>
              </a:ln>
            </p:spPr>
            <p:txBody>
              <a:bodyPr spcFirstLastPara="1" wrap="square" lIns="91425" tIns="91425" rIns="91425" bIns="91425" anchor="ctr" anchorCtr="0">
                <a:noAutofit/>
              </a:bodyPr>
              <a:lstStyle/>
              <a:p>
                <a:pPr lvl="0" algn="ctr"/>
                <a14:m>
                  <m:oMathPara xmlns:m="http://schemas.openxmlformats.org/officeDocument/2006/math">
                    <m:oMathParaPr>
                      <m:jc m:val="center"/>
                    </m:oMathParaPr>
                    <m:oMath xmlns:m="http://schemas.openxmlformats.org/officeDocument/2006/math">
                      <m:r>
                        <a:rPr lang="en-US" sz="3200" b="1" i="1" smtClean="0">
                          <a:solidFill>
                            <a:schemeClr val="lt1"/>
                          </a:solidFill>
                          <a:latin typeface="Cambria Math" panose="02040503050406030204" pitchFamily="18" charset="0"/>
                          <a:ea typeface="Squada One"/>
                          <a:cs typeface="Squada One"/>
                        </a:rPr>
                        <m:t> </m:t>
                      </m:r>
                      <m:r>
                        <a:rPr lang="en-SG" sz="3200" b="1" i="1" smtClean="0">
                          <a:solidFill>
                            <a:schemeClr val="lt1"/>
                          </a:solidFill>
                          <a:latin typeface="Cambria Math" panose="02040503050406030204" pitchFamily="18" charset="0"/>
                          <a:ea typeface="Squada One"/>
                          <a:cs typeface="Squada One"/>
                        </a:rPr>
                        <m:t>𝒄</m:t>
                      </m:r>
                      <m:r>
                        <a:rPr lang="en-US" sz="3200" b="1" i="1" smtClean="0">
                          <a:solidFill>
                            <a:schemeClr val="lt1"/>
                          </a:solidFill>
                          <a:latin typeface="Cambria Math" panose="02040503050406030204" pitchFamily="18" charset="0"/>
                          <a:ea typeface="Squada One"/>
                          <a:cs typeface="Squada One"/>
                        </a:rPr>
                        <m:t>=</m:t>
                      </m:r>
                      <m:r>
                        <a:rPr lang="en-SG" sz="3200" b="1" i="1" smtClean="0">
                          <a:solidFill>
                            <a:schemeClr val="lt1"/>
                          </a:solidFill>
                          <a:latin typeface="Cambria Math" panose="02040503050406030204" pitchFamily="18" charset="0"/>
                          <a:ea typeface="Squada One"/>
                          <a:cs typeface="Squada One"/>
                        </a:rPr>
                        <m:t>−</m:t>
                      </m:r>
                      <m:r>
                        <a:rPr lang="en-US" sz="3200" b="1" i="1" smtClean="0">
                          <a:solidFill>
                            <a:schemeClr val="lt1"/>
                          </a:solidFill>
                          <a:latin typeface="Cambria Math" panose="02040503050406030204" pitchFamily="18" charset="0"/>
                          <a:ea typeface="Squada One"/>
                          <a:cs typeface="Squada One"/>
                        </a:rPr>
                        <m:t>𝟏</m:t>
                      </m:r>
                    </m:oMath>
                  </m:oMathPara>
                </a14:m>
                <a:endParaRPr lang="en-GB" sz="3200" b="1">
                  <a:solidFill>
                    <a:schemeClr val="lt1"/>
                  </a:solidFill>
                  <a:latin typeface="Squada One"/>
                  <a:ea typeface="Squada One"/>
                  <a:cs typeface="Squada One"/>
                </a:endParaRPr>
              </a:p>
            </p:txBody>
          </p:sp>
        </mc:Choice>
        <mc:Fallback>
          <p:sp>
            <p:nvSpPr>
              <p:cNvPr id="15" name="Google Shape;90;p19">
                <a:extLst>
                  <a:ext uri="{FF2B5EF4-FFF2-40B4-BE49-F238E27FC236}">
                    <a16:creationId xmlns:a16="http://schemas.microsoft.com/office/drawing/2014/main" id="{83D360A5-50A6-470C-A27F-D67A7084295E}"/>
                  </a:ext>
                </a:extLst>
              </p:cNvPr>
              <p:cNvSpPr txBox="1">
                <a:spLocks noRot="1" noChangeAspect="1" noMove="1" noResize="1" noEditPoints="1" noAdjustHandles="1" noChangeArrowheads="1" noChangeShapeType="1" noTextEdit="1"/>
              </p:cNvSpPr>
              <p:nvPr/>
            </p:nvSpPr>
            <p:spPr>
              <a:xfrm>
                <a:off x="780586" y="2162690"/>
                <a:ext cx="7279887" cy="348600"/>
              </a:xfrm>
              <a:prstGeom prst="rect">
                <a:avLst/>
              </a:prstGeom>
              <a:blipFill>
                <a:blip r:embed="rId7"/>
                <a:stretch>
                  <a:fillRect t="-28571" b="-78571"/>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19497DC6-1469-4116-A2F5-A4E99CFEE364}"/>
              </a:ext>
            </a:extLst>
          </p:cNvPr>
          <p:cNvSpPr txBox="1"/>
          <p:nvPr/>
        </p:nvSpPr>
        <p:spPr>
          <a:xfrm>
            <a:off x="457200" y="3180375"/>
            <a:ext cx="915635" cy="369332"/>
          </a:xfrm>
          <a:prstGeom prst="rect">
            <a:avLst/>
          </a:prstGeom>
          <a:noFill/>
        </p:spPr>
        <p:txBody>
          <a:bodyPr wrap="none" rtlCol="0">
            <a:spAutoFit/>
          </a:bodyPr>
          <a:lstStyle/>
          <a:p>
            <a:r>
              <a:rPr lang="en-SG" sz="1800" u="sng"/>
              <a:t>Hence:</a:t>
            </a:r>
          </a:p>
        </p:txBody>
      </p:sp>
    </p:spTree>
    <p:extLst>
      <p:ext uri="{BB962C8B-B14F-4D97-AF65-F5344CB8AC3E}">
        <p14:creationId xmlns:p14="http://schemas.microsoft.com/office/powerpoint/2010/main" val="410413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GROUP ACTIVITY: SIMPLE HFC EXPERIMENT</a:t>
            </a:r>
          </a:p>
        </p:txBody>
      </p:sp>
      <p:sp>
        <p:nvSpPr>
          <p:cNvPr id="3" name="TextBox 2">
            <a:extLst>
              <a:ext uri="{FF2B5EF4-FFF2-40B4-BE49-F238E27FC236}">
                <a16:creationId xmlns:a16="http://schemas.microsoft.com/office/drawing/2014/main" id="{964DBF64-8939-40CF-8111-C8FF9DADA8EE}"/>
              </a:ext>
            </a:extLst>
          </p:cNvPr>
          <p:cNvSpPr txBox="1"/>
          <p:nvPr/>
        </p:nvSpPr>
        <p:spPr>
          <a:xfrm>
            <a:off x="475365" y="1121811"/>
            <a:ext cx="8193269" cy="584775"/>
          </a:xfrm>
          <a:prstGeom prst="rect">
            <a:avLst/>
          </a:prstGeom>
          <a:noFill/>
        </p:spPr>
        <p:txBody>
          <a:bodyPr wrap="none" rtlCol="0">
            <a:spAutoFit/>
          </a:bodyPr>
          <a:lstStyle/>
          <a:p>
            <a:r>
              <a:rPr lang="en-SG" sz="1600">
                <a:solidFill>
                  <a:schemeClr val="tx1"/>
                </a:solidFill>
              </a:rPr>
              <a:t>A simple hydrogen fuel cell can be made with just salt water, battery, graphite pencils, </a:t>
            </a:r>
            <a:br>
              <a:rPr lang="en-SG" sz="1600">
                <a:solidFill>
                  <a:schemeClr val="tx1"/>
                </a:solidFill>
              </a:rPr>
            </a:br>
            <a:r>
              <a:rPr lang="en-SG" sz="1600">
                <a:solidFill>
                  <a:schemeClr val="tx1"/>
                </a:solidFill>
              </a:rPr>
              <a:t>and connecting wires: </a:t>
            </a:r>
          </a:p>
        </p:txBody>
      </p:sp>
      <p:pic>
        <p:nvPicPr>
          <p:cNvPr id="11" name="Picture 2" descr="fuel_cells">
            <a:extLst>
              <a:ext uri="{FF2B5EF4-FFF2-40B4-BE49-F238E27FC236}">
                <a16:creationId xmlns:a16="http://schemas.microsoft.com/office/drawing/2014/main" id="{6D125099-841A-4399-A7FF-14F16CCC6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05" b="8955"/>
          <a:stretch/>
        </p:blipFill>
        <p:spPr bwMode="auto">
          <a:xfrm>
            <a:off x="1422167" y="1845298"/>
            <a:ext cx="6029325" cy="3077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30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GROUP ACTIVITY: SIMPLE HFC EXPERIMENT</a:t>
            </a:r>
          </a:p>
        </p:txBody>
      </p:sp>
      <p:sp>
        <p:nvSpPr>
          <p:cNvPr id="3" name="TextBox 2">
            <a:extLst>
              <a:ext uri="{FF2B5EF4-FFF2-40B4-BE49-F238E27FC236}">
                <a16:creationId xmlns:a16="http://schemas.microsoft.com/office/drawing/2014/main" id="{964DBF64-8939-40CF-8111-C8FF9DADA8EE}"/>
              </a:ext>
            </a:extLst>
          </p:cNvPr>
          <p:cNvSpPr txBox="1"/>
          <p:nvPr/>
        </p:nvSpPr>
        <p:spPr>
          <a:xfrm>
            <a:off x="475365" y="1121811"/>
            <a:ext cx="8045792" cy="584775"/>
          </a:xfrm>
          <a:prstGeom prst="rect">
            <a:avLst/>
          </a:prstGeom>
          <a:noFill/>
        </p:spPr>
        <p:txBody>
          <a:bodyPr wrap="none" rtlCol="0">
            <a:spAutoFit/>
          </a:bodyPr>
          <a:lstStyle/>
          <a:p>
            <a:r>
              <a:rPr lang="en-SG" sz="1600">
                <a:solidFill>
                  <a:schemeClr val="tx1"/>
                </a:solidFill>
              </a:rPr>
              <a:t>Using the results obtained, calculate the number of such fuel cells required to meet the</a:t>
            </a:r>
            <a:br>
              <a:rPr lang="en-SG" sz="1600">
                <a:solidFill>
                  <a:schemeClr val="tx1"/>
                </a:solidFill>
              </a:rPr>
            </a:br>
            <a:r>
              <a:rPr lang="en-SG" sz="1600">
                <a:solidFill>
                  <a:schemeClr val="tx1"/>
                </a:solidFill>
              </a:rPr>
              <a:t>power rating of a Toyota </a:t>
            </a:r>
            <a:r>
              <a:rPr lang="en-SG" sz="1600" err="1">
                <a:solidFill>
                  <a:schemeClr val="tx1"/>
                </a:solidFill>
              </a:rPr>
              <a:t>Mirai</a:t>
            </a:r>
            <a:r>
              <a:rPr lang="en-SG" sz="1600">
                <a:solidFill>
                  <a:schemeClr val="tx1"/>
                </a:solidFill>
              </a:rPr>
              <a:t>: </a:t>
            </a:r>
          </a:p>
        </p:txBody>
      </p:sp>
      <p:pic>
        <p:nvPicPr>
          <p:cNvPr id="2050" name="Picture 2" descr="2021 Toyota Mirai revealed with appearance like a Lexus. – AUTOMAZIN">
            <a:extLst>
              <a:ext uri="{FF2B5EF4-FFF2-40B4-BE49-F238E27FC236}">
                <a16:creationId xmlns:a16="http://schemas.microsoft.com/office/drawing/2014/main" id="{5F915600-EB82-4300-A191-6EA6DFD83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534" y="2290780"/>
            <a:ext cx="4636931" cy="26876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4C118B-47DB-45E8-8691-010569674930}"/>
                  </a:ext>
                </a:extLst>
              </p:cNvPr>
              <p:cNvSpPr txBox="1"/>
              <p:nvPr/>
            </p:nvSpPr>
            <p:spPr>
              <a:xfrm>
                <a:off x="477877" y="1706586"/>
                <a:ext cx="4236929" cy="358560"/>
              </a:xfrm>
              <a:prstGeom prst="rect">
                <a:avLst/>
              </a:prstGeom>
              <a:noFill/>
            </p:spPr>
            <p:txBody>
              <a:bodyPr wrap="none" rtlCol="0">
                <a:spAutoFit/>
              </a:bodyPr>
              <a:lstStyle/>
              <a:p>
                <a:r>
                  <a:rPr lang="en-SG" sz="1600">
                    <a:solidFill>
                      <a:schemeClr val="tx1"/>
                    </a:solidFill>
                  </a:rPr>
                  <a:t>Given that: </a:t>
                </a:r>
                <a14:m>
                  <m:oMath xmlns:m="http://schemas.openxmlformats.org/officeDocument/2006/math">
                    <m:sSub>
                      <m:sSubPr>
                        <m:ctrlPr>
                          <a:rPr lang="en-SG" sz="1600" b="0" i="1" smtClean="0">
                            <a:solidFill>
                              <a:schemeClr val="tx1"/>
                            </a:solidFill>
                            <a:latin typeface="Cambria Math" panose="02040503050406030204" pitchFamily="18" charset="0"/>
                          </a:rPr>
                        </m:ctrlPr>
                      </m:sSubPr>
                      <m:e>
                        <m:r>
                          <a:rPr lang="en-SG" sz="1600" b="0" i="1" smtClean="0">
                            <a:solidFill>
                              <a:schemeClr val="tx1"/>
                            </a:solidFill>
                            <a:latin typeface="Cambria Math" panose="02040503050406030204" pitchFamily="18" charset="0"/>
                          </a:rPr>
                          <m:t>𝑊</m:t>
                        </m:r>
                      </m:e>
                      <m:sub>
                        <m:r>
                          <a:rPr lang="en-SG" sz="1600" b="0" i="1" smtClean="0">
                            <a:solidFill>
                              <a:schemeClr val="tx1"/>
                            </a:solidFill>
                            <a:latin typeface="Cambria Math" panose="02040503050406030204" pitchFamily="18" charset="0"/>
                          </a:rPr>
                          <m:t>𝑟𝑎𝑡𝑖𝑛𝑔</m:t>
                        </m:r>
                      </m:sub>
                    </m:sSub>
                    <m:r>
                      <a:rPr lang="en-SG" sz="1600" b="0" i="1" smtClean="0">
                        <a:solidFill>
                          <a:schemeClr val="tx1"/>
                        </a:solidFill>
                        <a:latin typeface="Cambria Math" panose="02040503050406030204" pitchFamily="18" charset="0"/>
                      </a:rPr>
                      <m:t> </m:t>
                    </m:r>
                  </m:oMath>
                </a14:m>
                <a:r>
                  <a:rPr lang="en-SG" sz="1600">
                    <a:solidFill>
                      <a:schemeClr val="tx1"/>
                    </a:solidFill>
                  </a:rPr>
                  <a:t>of Toyota </a:t>
                </a:r>
                <a:r>
                  <a:rPr lang="en-SG" sz="1600" err="1">
                    <a:solidFill>
                      <a:schemeClr val="tx1"/>
                    </a:solidFill>
                  </a:rPr>
                  <a:t>Mirai</a:t>
                </a:r>
                <a:r>
                  <a:rPr lang="en-SG" sz="1600">
                    <a:solidFill>
                      <a:schemeClr val="tx1"/>
                    </a:solidFill>
                  </a:rPr>
                  <a:t> = 156 kW</a:t>
                </a:r>
              </a:p>
            </p:txBody>
          </p:sp>
        </mc:Choice>
        <mc:Fallback xmlns="">
          <p:sp>
            <p:nvSpPr>
              <p:cNvPr id="6" name="TextBox 5">
                <a:extLst>
                  <a:ext uri="{FF2B5EF4-FFF2-40B4-BE49-F238E27FC236}">
                    <a16:creationId xmlns:a16="http://schemas.microsoft.com/office/drawing/2014/main" id="{994C118B-47DB-45E8-8691-010569674930}"/>
                  </a:ext>
                </a:extLst>
              </p:cNvPr>
              <p:cNvSpPr txBox="1">
                <a:spLocks noRot="1" noChangeAspect="1" noMove="1" noResize="1" noEditPoints="1" noAdjustHandles="1" noChangeArrowheads="1" noChangeShapeType="1" noTextEdit="1"/>
              </p:cNvSpPr>
              <p:nvPr/>
            </p:nvSpPr>
            <p:spPr>
              <a:xfrm>
                <a:off x="477877" y="1706586"/>
                <a:ext cx="4236929" cy="358560"/>
              </a:xfrm>
              <a:prstGeom prst="rect">
                <a:avLst/>
              </a:prstGeom>
              <a:blipFill>
                <a:blip r:embed="rId4"/>
                <a:stretch>
                  <a:fillRect l="-719" t="-5085" r="-288" b="-15254"/>
                </a:stretch>
              </a:blipFill>
            </p:spPr>
            <p:txBody>
              <a:bodyPr/>
              <a:lstStyle/>
              <a:p>
                <a:r>
                  <a:rPr lang="en-US">
                    <a:noFill/>
                  </a:rPr>
                  <a:t> </a:t>
                </a:r>
              </a:p>
            </p:txBody>
          </p:sp>
        </mc:Fallback>
      </mc:AlternateContent>
    </p:spTree>
    <p:extLst>
      <p:ext uri="{BB962C8B-B14F-4D97-AF65-F5344CB8AC3E}">
        <p14:creationId xmlns:p14="http://schemas.microsoft.com/office/powerpoint/2010/main" val="313928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GROUP ACTIVITY: OUR RESULTS</a:t>
            </a:r>
          </a:p>
        </p:txBody>
      </p:sp>
      <p:sp>
        <p:nvSpPr>
          <p:cNvPr id="3" name="TextBox 2">
            <a:extLst>
              <a:ext uri="{FF2B5EF4-FFF2-40B4-BE49-F238E27FC236}">
                <a16:creationId xmlns:a16="http://schemas.microsoft.com/office/drawing/2014/main" id="{964DBF64-8939-40CF-8111-C8FF9DADA8EE}"/>
              </a:ext>
            </a:extLst>
          </p:cNvPr>
          <p:cNvSpPr txBox="1"/>
          <p:nvPr/>
        </p:nvSpPr>
        <p:spPr>
          <a:xfrm>
            <a:off x="475365" y="1121811"/>
            <a:ext cx="2364750" cy="338554"/>
          </a:xfrm>
          <a:prstGeom prst="rect">
            <a:avLst/>
          </a:prstGeom>
          <a:noFill/>
        </p:spPr>
        <p:txBody>
          <a:bodyPr wrap="none" rtlCol="0">
            <a:spAutoFit/>
          </a:bodyPr>
          <a:lstStyle/>
          <a:p>
            <a:r>
              <a:rPr lang="en-SG" sz="1600" b="1">
                <a:solidFill>
                  <a:schemeClr val="tx1"/>
                </a:solidFill>
              </a:rPr>
              <a:t>From our experiment: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F04ABBC-A346-459D-A70B-F0DE78E70DD2}"/>
                  </a:ext>
                </a:extLst>
              </p:cNvPr>
              <p:cNvSpPr txBox="1"/>
              <p:nvPr/>
            </p:nvSpPr>
            <p:spPr>
              <a:xfrm>
                <a:off x="3050011" y="1479989"/>
                <a:ext cx="3043975" cy="646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1 </m:t>
                          </m:r>
                          <m:r>
                            <a:rPr lang="en-SG" b="0" i="1" smtClean="0">
                              <a:latin typeface="Cambria Math" panose="02040503050406030204" pitchFamily="18" charset="0"/>
                            </a:rPr>
                            <m:t>𝑐𝑒𝑙𝑙</m:t>
                          </m:r>
                        </m:sub>
                      </m:sSub>
                      <m:r>
                        <a:rPr lang="en-SG" b="0" i="1" smtClean="0">
                          <a:latin typeface="Cambria Math" panose="02040503050406030204" pitchFamily="18" charset="0"/>
                        </a:rPr>
                        <m:t>=1. 03 </m:t>
                      </m:r>
                      <m:r>
                        <a:rPr lang="en-SG" b="0" i="1" smtClean="0">
                          <a:latin typeface="Cambria Math" panose="02040503050406030204" pitchFamily="18" charset="0"/>
                        </a:rPr>
                        <m:t>𝑉</m:t>
                      </m:r>
                    </m:oMath>
                  </m:oMathPara>
                </a14:m>
                <a:endParaRPr lang="en-SG" b="0"/>
              </a:p>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𝐼</m:t>
                          </m:r>
                        </m:e>
                        <m:sub>
                          <m:r>
                            <a:rPr lang="en-SG" b="0" i="1" smtClean="0">
                              <a:latin typeface="Cambria Math" panose="02040503050406030204" pitchFamily="18" charset="0"/>
                            </a:rPr>
                            <m:t>1 </m:t>
                          </m:r>
                          <m:r>
                            <a:rPr lang="en-SG" b="0" i="1" smtClean="0">
                              <a:latin typeface="Cambria Math" panose="02040503050406030204" pitchFamily="18" charset="0"/>
                            </a:rPr>
                            <m:t>𝑐𝑒𝑙𝑙</m:t>
                          </m:r>
                        </m:sub>
                      </m:sSub>
                      <m:r>
                        <a:rPr lang="en-SG" b="0" i="1" smtClean="0">
                          <a:latin typeface="Cambria Math" panose="02040503050406030204" pitchFamily="18" charset="0"/>
                        </a:rPr>
                        <m:t>=106 </m:t>
                      </m:r>
                      <m:r>
                        <a:rPr lang="en-SG" b="0" i="1" smtClean="0">
                          <a:latin typeface="Cambria Math" panose="02040503050406030204" pitchFamily="18" charset="0"/>
                          <a:ea typeface="Cambria Math" panose="02040503050406030204" pitchFamily="18" charset="0"/>
                        </a:rPr>
                        <m:t>𝜇</m:t>
                      </m:r>
                      <m:r>
                        <a:rPr lang="en-SG" b="0" i="1" smtClean="0">
                          <a:latin typeface="Cambria Math" panose="02040503050406030204" pitchFamily="18" charset="0"/>
                          <a:ea typeface="Cambria Math" panose="02040503050406030204" pitchFamily="18" charset="0"/>
                        </a:rPr>
                        <m:t>𝐴</m:t>
                      </m:r>
                    </m:oMath>
                  </m:oMathPara>
                </a14:m>
                <a:endParaRPr lang="en-SG"/>
              </a:p>
              <a:p>
                <a:pPr/>
                <a14:m>
                  <m:oMathPara xmlns:m="http://schemas.openxmlformats.org/officeDocument/2006/math">
                    <m:oMathParaPr>
                      <m:jc m:val="centerGroup"/>
                    </m:oMathParaPr>
                    <m:oMath xmlns:m="http://schemas.openxmlformats.org/officeDocument/2006/math">
                      <m:r>
                        <a:rPr lang="en-SG"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𝑊</m:t>
                          </m:r>
                        </m:e>
                        <m:sub>
                          <m:r>
                            <a:rPr lang="en-SG" b="0" i="1" smtClean="0">
                              <a:latin typeface="Cambria Math" panose="02040503050406030204" pitchFamily="18" charset="0"/>
                              <a:ea typeface="Cambria Math" panose="02040503050406030204" pitchFamily="18" charset="0"/>
                            </a:rPr>
                            <m:t>1 </m:t>
                          </m:r>
                          <m:r>
                            <a:rPr lang="en-SG" b="0" i="1" smtClean="0">
                              <a:latin typeface="Cambria Math" panose="02040503050406030204" pitchFamily="18" charset="0"/>
                              <a:ea typeface="Cambria Math" panose="02040503050406030204" pitchFamily="18" charset="0"/>
                            </a:rPr>
                            <m:t>𝑐𝑒𝑙𝑙</m:t>
                          </m:r>
                        </m:sub>
                      </m:sSub>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𝑉</m:t>
                          </m:r>
                        </m:e>
                        <m:sub>
                          <m:r>
                            <a:rPr lang="en-SG" b="0" i="1" smtClean="0">
                              <a:latin typeface="Cambria Math" panose="02040503050406030204" pitchFamily="18" charset="0"/>
                              <a:ea typeface="Cambria Math" panose="02040503050406030204" pitchFamily="18" charset="0"/>
                            </a:rPr>
                            <m:t>1 </m:t>
                          </m:r>
                          <m:r>
                            <a:rPr lang="en-SG" b="0" i="1" smtClean="0">
                              <a:latin typeface="Cambria Math" panose="02040503050406030204" pitchFamily="18" charset="0"/>
                              <a:ea typeface="Cambria Math" panose="02040503050406030204" pitchFamily="18" charset="0"/>
                            </a:rPr>
                            <m:t>𝑐𝑒𝑙𝑙</m:t>
                          </m:r>
                        </m:sub>
                      </m:sSub>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𝐼</m:t>
                          </m:r>
                        </m:e>
                        <m:sub>
                          <m:r>
                            <a:rPr lang="en-SG" b="0" i="1" smtClean="0">
                              <a:latin typeface="Cambria Math" panose="02040503050406030204" pitchFamily="18" charset="0"/>
                              <a:ea typeface="Cambria Math" panose="02040503050406030204" pitchFamily="18" charset="0"/>
                            </a:rPr>
                            <m:t>1 </m:t>
                          </m:r>
                          <m:r>
                            <a:rPr lang="en-SG" b="0" i="1" smtClean="0">
                              <a:latin typeface="Cambria Math" panose="02040503050406030204" pitchFamily="18" charset="0"/>
                              <a:ea typeface="Cambria Math" panose="02040503050406030204" pitchFamily="18" charset="0"/>
                            </a:rPr>
                            <m:t>𝑐𝑒𝑙𝑙</m:t>
                          </m:r>
                        </m:sub>
                      </m:sSub>
                      <m:r>
                        <a:rPr lang="en-SG" b="0" i="1" smtClean="0">
                          <a:latin typeface="Cambria Math" panose="02040503050406030204" pitchFamily="18" charset="0"/>
                          <a:ea typeface="Cambria Math" panose="02040503050406030204" pitchFamily="18" charset="0"/>
                        </a:rPr>
                        <m:t>=10.92 </m:t>
                      </m:r>
                      <m:r>
                        <a:rPr lang="en-SG" b="0" i="1" smtClean="0">
                          <a:latin typeface="Cambria Math" panose="02040503050406030204" pitchFamily="18" charset="0"/>
                          <a:ea typeface="Cambria Math" panose="02040503050406030204" pitchFamily="18" charset="0"/>
                        </a:rPr>
                        <m:t>𝑚𝑊</m:t>
                      </m:r>
                    </m:oMath>
                  </m:oMathPara>
                </a14:m>
                <a:endParaRPr lang="en-SG"/>
              </a:p>
            </p:txBody>
          </p:sp>
        </mc:Choice>
        <mc:Fallback xmlns="">
          <p:sp>
            <p:nvSpPr>
              <p:cNvPr id="2" name="TextBox 1">
                <a:extLst>
                  <a:ext uri="{FF2B5EF4-FFF2-40B4-BE49-F238E27FC236}">
                    <a16:creationId xmlns:a16="http://schemas.microsoft.com/office/drawing/2014/main" id="{0F04ABBC-A346-459D-A70B-F0DE78E70DD2}"/>
                  </a:ext>
                </a:extLst>
              </p:cNvPr>
              <p:cNvSpPr txBox="1">
                <a:spLocks noRot="1" noChangeAspect="1" noMove="1" noResize="1" noEditPoints="1" noAdjustHandles="1" noChangeArrowheads="1" noChangeShapeType="1" noTextEdit="1"/>
              </p:cNvSpPr>
              <p:nvPr/>
            </p:nvSpPr>
            <p:spPr>
              <a:xfrm>
                <a:off x="3050011" y="1479989"/>
                <a:ext cx="3043975" cy="646331"/>
              </a:xfrm>
              <a:prstGeom prst="rect">
                <a:avLst/>
              </a:prstGeom>
              <a:blipFill>
                <a:blip r:embed="rId3"/>
                <a:stretch>
                  <a:fillRect l="-200" r="-400" b="-471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61D820-B06C-4802-8DCF-96347676D6B0}"/>
              </a:ext>
            </a:extLst>
          </p:cNvPr>
          <p:cNvSpPr txBox="1"/>
          <p:nvPr/>
        </p:nvSpPr>
        <p:spPr>
          <a:xfrm>
            <a:off x="475365" y="1460365"/>
            <a:ext cx="1370888" cy="338554"/>
          </a:xfrm>
          <a:prstGeom prst="rect">
            <a:avLst/>
          </a:prstGeom>
          <a:noFill/>
        </p:spPr>
        <p:txBody>
          <a:bodyPr wrap="none" rtlCol="0">
            <a:spAutoFit/>
          </a:bodyPr>
          <a:lstStyle/>
          <a:p>
            <a:r>
              <a:rPr lang="en-SG" sz="1600" u="sng">
                <a:solidFill>
                  <a:schemeClr val="tx1"/>
                </a:solidFill>
              </a:rPr>
              <a:t>For one cell: </a:t>
            </a:r>
          </a:p>
        </p:txBody>
      </p:sp>
      <p:sp>
        <p:nvSpPr>
          <p:cNvPr id="8" name="TextBox 7">
            <a:extLst>
              <a:ext uri="{FF2B5EF4-FFF2-40B4-BE49-F238E27FC236}">
                <a16:creationId xmlns:a16="http://schemas.microsoft.com/office/drawing/2014/main" id="{70B62553-A7BB-4FD4-BD81-E68CABA49F57}"/>
              </a:ext>
            </a:extLst>
          </p:cNvPr>
          <p:cNvSpPr txBox="1"/>
          <p:nvPr/>
        </p:nvSpPr>
        <p:spPr>
          <a:xfrm>
            <a:off x="475365" y="2571750"/>
            <a:ext cx="2832827" cy="338554"/>
          </a:xfrm>
          <a:prstGeom prst="rect">
            <a:avLst/>
          </a:prstGeom>
          <a:noFill/>
        </p:spPr>
        <p:txBody>
          <a:bodyPr wrap="none" rtlCol="0">
            <a:spAutoFit/>
          </a:bodyPr>
          <a:lstStyle/>
          <a:p>
            <a:r>
              <a:rPr lang="en-SG" sz="1600" u="sng">
                <a:solidFill>
                  <a:schemeClr val="tx1"/>
                </a:solidFill>
              </a:rPr>
              <a:t>For Toyota </a:t>
            </a:r>
            <a:r>
              <a:rPr lang="en-SG" sz="1600" u="sng" err="1">
                <a:solidFill>
                  <a:schemeClr val="tx1"/>
                </a:solidFill>
              </a:rPr>
              <a:t>Mirai</a:t>
            </a:r>
            <a:r>
              <a:rPr lang="en-SG" sz="1600" u="sng">
                <a:solidFill>
                  <a:schemeClr val="tx1"/>
                </a:solidFill>
              </a:rPr>
              <a:t> at capacity: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E5DC3D-295C-4C5F-8762-E27AC117F5E1}"/>
                  </a:ext>
                </a:extLst>
              </p:cNvPr>
              <p:cNvSpPr txBox="1"/>
              <p:nvPr/>
            </p:nvSpPr>
            <p:spPr>
              <a:xfrm>
                <a:off x="3558290" y="2624552"/>
                <a:ext cx="2027414" cy="232949"/>
              </a:xfrm>
              <a:prstGeom prst="rect">
                <a:avLst/>
              </a:prstGeom>
              <a:noFill/>
            </p:spPr>
            <p:txBody>
              <a:bodyPr wrap="none" lIns="0" tIns="0" rIns="0" bIns="0" rtlCol="0">
                <a:spAutoFit/>
              </a:bodyPr>
              <a:lstStyle/>
              <a:p>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𝑊</m:t>
                        </m:r>
                      </m:e>
                      <m:sub>
                        <m:r>
                          <a:rPr lang="en-SG" b="0" i="1" smtClean="0">
                            <a:latin typeface="Cambria Math" panose="02040503050406030204" pitchFamily="18" charset="0"/>
                          </a:rPr>
                          <m:t>𝑟𝑎𝑡𝑖𝑛𝑔</m:t>
                        </m:r>
                      </m:sub>
                    </m:sSub>
                    <m:r>
                      <a:rPr lang="en-SG" b="0" i="1" smtClean="0">
                        <a:latin typeface="Cambria Math" panose="02040503050406030204" pitchFamily="18" charset="0"/>
                      </a:rPr>
                      <m:t>=156 </m:t>
                    </m:r>
                    <m:r>
                      <a:rPr lang="en-SG" b="0" i="1" smtClean="0">
                        <a:latin typeface="Cambria Math" panose="02040503050406030204" pitchFamily="18" charset="0"/>
                      </a:rPr>
                      <m:t>𝑘𝑊</m:t>
                    </m:r>
                  </m:oMath>
                </a14:m>
                <a:r>
                  <a:rPr lang="en-SG" b="0"/>
                  <a:t> (given)</a:t>
                </a:r>
              </a:p>
            </p:txBody>
          </p:sp>
        </mc:Choice>
        <mc:Fallback xmlns="">
          <p:sp>
            <p:nvSpPr>
              <p:cNvPr id="9" name="TextBox 8">
                <a:extLst>
                  <a:ext uri="{FF2B5EF4-FFF2-40B4-BE49-F238E27FC236}">
                    <a16:creationId xmlns:a16="http://schemas.microsoft.com/office/drawing/2014/main" id="{38E5DC3D-295C-4C5F-8762-E27AC117F5E1}"/>
                  </a:ext>
                </a:extLst>
              </p:cNvPr>
              <p:cNvSpPr txBox="1">
                <a:spLocks noRot="1" noChangeAspect="1" noMove="1" noResize="1" noEditPoints="1" noAdjustHandles="1" noChangeArrowheads="1" noChangeShapeType="1" noTextEdit="1"/>
              </p:cNvSpPr>
              <p:nvPr/>
            </p:nvSpPr>
            <p:spPr>
              <a:xfrm>
                <a:off x="3558290" y="2624552"/>
                <a:ext cx="2027414" cy="232949"/>
              </a:xfrm>
              <a:prstGeom prst="rect">
                <a:avLst/>
              </a:prstGeom>
              <a:blipFill>
                <a:blip r:embed="rId4"/>
                <a:stretch>
                  <a:fillRect l="-3012" t="-26316" r="-4217" b="-3947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060958B-0C2D-42CF-90A9-96F6E67ED30A}"/>
              </a:ext>
            </a:extLst>
          </p:cNvPr>
          <p:cNvSpPr txBox="1"/>
          <p:nvPr/>
        </p:nvSpPr>
        <p:spPr>
          <a:xfrm>
            <a:off x="475365" y="3410886"/>
            <a:ext cx="833883" cy="338554"/>
          </a:xfrm>
          <a:prstGeom prst="rect">
            <a:avLst/>
          </a:prstGeom>
          <a:noFill/>
        </p:spPr>
        <p:txBody>
          <a:bodyPr wrap="none" rtlCol="0">
            <a:spAutoFit/>
          </a:bodyPr>
          <a:lstStyle/>
          <a:p>
            <a:r>
              <a:rPr lang="en-SG" sz="1600">
                <a:solidFill>
                  <a:schemeClr val="tx1"/>
                </a:solidFill>
              </a:rPr>
              <a:t>Hence,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31A6B5-4D63-4DAE-8857-F9A11A07E3D5}"/>
                  </a:ext>
                </a:extLst>
              </p:cNvPr>
              <p:cNvSpPr txBox="1"/>
              <p:nvPr/>
            </p:nvSpPr>
            <p:spPr>
              <a:xfrm>
                <a:off x="2775416" y="3406392"/>
                <a:ext cx="3593163" cy="1230593"/>
              </a:xfrm>
              <a:prstGeom prst="rect">
                <a:avLst/>
              </a:prstGeom>
              <a:noFill/>
            </p:spPr>
            <p:txBody>
              <a:bodyPr wrap="none" rtlCol="0">
                <a:spAutoFit/>
              </a:bodyPr>
              <a:lstStyle/>
              <a:p>
                <a:pPr/>
                <a:r>
                  <a:rPr lang="en-SG" sz="1600" b="1">
                    <a:solidFill>
                      <a:schemeClr val="tx1"/>
                    </a:solidFill>
                  </a:rPr>
                  <a:t>No. of cells needed</a:t>
                </a:r>
                <a:r>
                  <a:rPr lang="en-SG" sz="1600">
                    <a:solidFill>
                      <a:schemeClr val="tx1"/>
                    </a:solidFill>
                  </a:rPr>
                  <a:t> = </a:t>
                </a:r>
                <a14:m>
                  <m:oMath xmlns:m="http://schemas.openxmlformats.org/officeDocument/2006/math">
                    <m:f>
                      <m:fPr>
                        <m:ctrlPr>
                          <a:rPr lang="en-SG" sz="1600" b="0" i="1" smtClean="0">
                            <a:solidFill>
                              <a:schemeClr val="tx1"/>
                            </a:solidFill>
                            <a:latin typeface="Cambria Math" panose="02040503050406030204" pitchFamily="18" charset="0"/>
                          </a:rPr>
                        </m:ctrlPr>
                      </m:fPr>
                      <m:num>
                        <m:sSub>
                          <m:sSubPr>
                            <m:ctrlPr>
                              <a:rPr lang="en-SG" sz="1600" b="0" i="1" smtClean="0">
                                <a:solidFill>
                                  <a:schemeClr val="tx1"/>
                                </a:solidFill>
                                <a:latin typeface="Cambria Math" panose="02040503050406030204" pitchFamily="18" charset="0"/>
                              </a:rPr>
                            </m:ctrlPr>
                          </m:sSubPr>
                          <m:e>
                            <m:r>
                              <a:rPr lang="en-SG" sz="1600" b="0" i="1" smtClean="0">
                                <a:solidFill>
                                  <a:schemeClr val="tx1"/>
                                </a:solidFill>
                                <a:latin typeface="Cambria Math" panose="02040503050406030204" pitchFamily="18" charset="0"/>
                              </a:rPr>
                              <m:t>𝑊</m:t>
                            </m:r>
                          </m:e>
                          <m:sub>
                            <m:r>
                              <a:rPr lang="en-SG" sz="1600" b="0" i="1" smtClean="0">
                                <a:solidFill>
                                  <a:schemeClr val="tx1"/>
                                </a:solidFill>
                                <a:latin typeface="Cambria Math" panose="02040503050406030204" pitchFamily="18" charset="0"/>
                              </a:rPr>
                              <m:t>𝑟𝑎𝑡𝑖𝑛𝑔</m:t>
                            </m:r>
                          </m:sub>
                        </m:sSub>
                      </m:num>
                      <m:den>
                        <m:sSub>
                          <m:sSubPr>
                            <m:ctrlPr>
                              <a:rPr lang="en-SG" sz="1600" b="0" i="1" smtClean="0">
                                <a:solidFill>
                                  <a:schemeClr val="tx1"/>
                                </a:solidFill>
                                <a:latin typeface="Cambria Math" panose="02040503050406030204" pitchFamily="18" charset="0"/>
                              </a:rPr>
                            </m:ctrlPr>
                          </m:sSubPr>
                          <m:e>
                            <m:r>
                              <a:rPr lang="en-SG" sz="1600" b="0" i="1" smtClean="0">
                                <a:solidFill>
                                  <a:schemeClr val="tx1"/>
                                </a:solidFill>
                                <a:latin typeface="Cambria Math" panose="02040503050406030204" pitchFamily="18" charset="0"/>
                              </a:rPr>
                              <m:t>𝑊</m:t>
                            </m:r>
                          </m:e>
                          <m:sub>
                            <m:r>
                              <a:rPr lang="en-SG" sz="1600" b="0" i="1" smtClean="0">
                                <a:solidFill>
                                  <a:schemeClr val="tx1"/>
                                </a:solidFill>
                                <a:latin typeface="Cambria Math" panose="02040503050406030204" pitchFamily="18" charset="0"/>
                              </a:rPr>
                              <m:t>1 </m:t>
                            </m:r>
                            <m:r>
                              <a:rPr lang="en-SG" sz="1600" b="0" i="1" smtClean="0">
                                <a:solidFill>
                                  <a:schemeClr val="tx1"/>
                                </a:solidFill>
                                <a:latin typeface="Cambria Math" panose="02040503050406030204" pitchFamily="18" charset="0"/>
                              </a:rPr>
                              <m:t>𝑐𝑒𝑙𝑙</m:t>
                            </m:r>
                          </m:sub>
                        </m:sSub>
                      </m:den>
                    </m:f>
                  </m:oMath>
                </a14:m>
                <a:br>
                  <a:rPr lang="en-SG" sz="1600" b="0">
                    <a:solidFill>
                      <a:schemeClr val="tx1"/>
                    </a:solidFill>
                  </a:rPr>
                </a:br>
                <a14:m>
                  <m:oMathPara xmlns:m="http://schemas.openxmlformats.org/officeDocument/2006/math">
                    <m:oMathParaPr>
                      <m:jc m:val="centerGroup"/>
                    </m:oMathParaPr>
                    <m:oMath xmlns:m="http://schemas.openxmlformats.org/officeDocument/2006/math">
                      <m:r>
                        <a:rPr lang="en-SG" sz="1600" b="0" i="0" smtClean="0">
                          <a:solidFill>
                            <a:schemeClr val="tx1"/>
                          </a:solidFill>
                          <a:latin typeface="Cambria Math" panose="02040503050406030204" pitchFamily="18" charset="0"/>
                        </a:rPr>
                        <m:t>                                      </m:t>
                      </m:r>
                      <m:r>
                        <a:rPr lang="en-SG" sz="1600" b="0" i="1" smtClean="0">
                          <a:solidFill>
                            <a:schemeClr val="tx1"/>
                          </a:solidFill>
                          <a:latin typeface="Cambria Math" panose="02040503050406030204" pitchFamily="18" charset="0"/>
                        </a:rPr>
                        <m:t>=</m:t>
                      </m:r>
                      <m:f>
                        <m:fPr>
                          <m:ctrlPr>
                            <a:rPr lang="en-SG" sz="1600" b="0" i="1" smtClean="0">
                              <a:solidFill>
                                <a:schemeClr val="tx1"/>
                              </a:solidFill>
                              <a:latin typeface="Cambria Math" panose="02040503050406030204" pitchFamily="18" charset="0"/>
                              <a:ea typeface="Cambria Math" panose="02040503050406030204" pitchFamily="18" charset="0"/>
                            </a:rPr>
                          </m:ctrlPr>
                        </m:fPr>
                        <m:num>
                          <m:r>
                            <a:rPr lang="en-SG" sz="1600" b="0" i="1" smtClean="0">
                              <a:solidFill>
                                <a:schemeClr val="tx1"/>
                              </a:solidFill>
                              <a:latin typeface="Cambria Math" panose="02040503050406030204" pitchFamily="18" charset="0"/>
                            </a:rPr>
                            <m:t>156</m:t>
                          </m:r>
                          <m:r>
                            <a:rPr lang="en-SG" sz="1600" b="0" i="1" smtClean="0">
                              <a:solidFill>
                                <a:schemeClr val="tx1"/>
                              </a:solidFill>
                              <a:latin typeface="Cambria Math" panose="02040503050406030204" pitchFamily="18" charset="0"/>
                              <a:ea typeface="Cambria Math" panose="02040503050406030204" pitchFamily="18" charset="0"/>
                            </a:rPr>
                            <m:t>×</m:t>
                          </m:r>
                          <m:sSup>
                            <m:sSupPr>
                              <m:ctrlPr>
                                <a:rPr lang="en-SG" sz="1600" b="0" i="1" smtClean="0">
                                  <a:solidFill>
                                    <a:schemeClr val="tx1"/>
                                  </a:solidFill>
                                  <a:latin typeface="Cambria Math" panose="02040503050406030204" pitchFamily="18" charset="0"/>
                                  <a:ea typeface="Cambria Math" panose="02040503050406030204" pitchFamily="18" charset="0"/>
                                </a:rPr>
                              </m:ctrlPr>
                            </m:sSupPr>
                            <m:e>
                              <m:r>
                                <a:rPr lang="en-SG" sz="1600" b="0" i="1" smtClean="0">
                                  <a:solidFill>
                                    <a:schemeClr val="tx1"/>
                                  </a:solidFill>
                                  <a:latin typeface="Cambria Math" panose="02040503050406030204" pitchFamily="18" charset="0"/>
                                  <a:ea typeface="Cambria Math" panose="02040503050406030204" pitchFamily="18" charset="0"/>
                                </a:rPr>
                                <m:t>10</m:t>
                              </m:r>
                            </m:e>
                            <m:sup>
                              <m:r>
                                <a:rPr lang="en-SG" sz="1600" b="0" i="1" smtClean="0">
                                  <a:solidFill>
                                    <a:schemeClr val="tx1"/>
                                  </a:solidFill>
                                  <a:latin typeface="Cambria Math" panose="02040503050406030204" pitchFamily="18" charset="0"/>
                                  <a:ea typeface="Cambria Math" panose="02040503050406030204" pitchFamily="18" charset="0"/>
                                </a:rPr>
                                <m:t>3</m:t>
                              </m:r>
                            </m:sup>
                          </m:sSup>
                        </m:num>
                        <m:den>
                          <m:r>
                            <a:rPr lang="en-SG" sz="1600" b="0" i="1" smtClean="0">
                              <a:solidFill>
                                <a:schemeClr val="tx1"/>
                              </a:solidFill>
                              <a:latin typeface="Cambria Math" panose="02040503050406030204" pitchFamily="18" charset="0"/>
                              <a:ea typeface="Cambria Math" panose="02040503050406030204" pitchFamily="18" charset="0"/>
                            </a:rPr>
                            <m:t>10.92×</m:t>
                          </m:r>
                          <m:sSup>
                            <m:sSupPr>
                              <m:ctrlPr>
                                <a:rPr lang="en-SG" sz="1600" b="0" i="1" smtClean="0">
                                  <a:solidFill>
                                    <a:schemeClr val="tx1"/>
                                  </a:solidFill>
                                  <a:latin typeface="Cambria Math" panose="02040503050406030204" pitchFamily="18" charset="0"/>
                                  <a:ea typeface="Cambria Math" panose="02040503050406030204" pitchFamily="18" charset="0"/>
                                </a:rPr>
                              </m:ctrlPr>
                            </m:sSupPr>
                            <m:e>
                              <m:r>
                                <a:rPr lang="en-SG" sz="1600" b="0" i="1" smtClean="0">
                                  <a:solidFill>
                                    <a:schemeClr val="tx1"/>
                                  </a:solidFill>
                                  <a:latin typeface="Cambria Math" panose="02040503050406030204" pitchFamily="18" charset="0"/>
                                  <a:ea typeface="Cambria Math" panose="02040503050406030204" pitchFamily="18" charset="0"/>
                                </a:rPr>
                                <m:t>10</m:t>
                              </m:r>
                            </m:e>
                            <m:sup>
                              <m:r>
                                <a:rPr lang="en-SG" sz="1600" b="0" i="1" smtClean="0">
                                  <a:solidFill>
                                    <a:schemeClr val="tx1"/>
                                  </a:solidFill>
                                  <a:latin typeface="Cambria Math" panose="02040503050406030204" pitchFamily="18" charset="0"/>
                                  <a:ea typeface="Cambria Math" panose="02040503050406030204" pitchFamily="18" charset="0"/>
                                </a:rPr>
                                <m:t>−3</m:t>
                              </m:r>
                            </m:sup>
                          </m:sSup>
                        </m:den>
                      </m:f>
                    </m:oMath>
                    <m:oMath xmlns:m="http://schemas.openxmlformats.org/officeDocument/2006/math">
                      <m:r>
                        <a:rPr lang="en-SG" sz="1600" b="0" i="0" smtClean="0">
                          <a:solidFill>
                            <a:schemeClr val="tx1"/>
                          </a:solidFill>
                          <a:latin typeface="Cambria Math" panose="02040503050406030204" pitchFamily="18" charset="0"/>
                          <a:ea typeface="Cambria Math" panose="02040503050406030204" pitchFamily="18" charset="0"/>
                        </a:rPr>
                        <m:t>                                      </m:t>
                      </m:r>
                      <m:r>
                        <a:rPr lang="en-SG" sz="1600" b="1" i="1">
                          <a:solidFill>
                            <a:schemeClr val="tx1"/>
                          </a:solidFill>
                          <a:latin typeface="Cambria Math" panose="02040503050406030204" pitchFamily="18" charset="0"/>
                          <a:ea typeface="Cambria Math" panose="02040503050406030204" pitchFamily="18" charset="0"/>
                        </a:rPr>
                        <m:t>≈</m:t>
                      </m:r>
                      <m:r>
                        <a:rPr lang="en-SG" sz="1600" b="1" i="0" smtClean="0">
                          <a:solidFill>
                            <a:schemeClr val="tx1"/>
                          </a:solidFill>
                          <a:latin typeface="Cambria Math" panose="02040503050406030204" pitchFamily="18" charset="0"/>
                          <a:ea typeface="Cambria Math" panose="02040503050406030204" pitchFamily="18" charset="0"/>
                        </a:rPr>
                        <m:t>𝟏𝟒</m:t>
                      </m:r>
                      <m:r>
                        <a:rPr lang="en-SG" sz="1600" b="1" i="0" smtClean="0">
                          <a:solidFill>
                            <a:schemeClr val="tx1"/>
                          </a:solidFill>
                          <a:latin typeface="Cambria Math" panose="02040503050406030204" pitchFamily="18" charset="0"/>
                          <a:ea typeface="Cambria Math" panose="02040503050406030204" pitchFamily="18" charset="0"/>
                        </a:rPr>
                        <m:t>.</m:t>
                      </m:r>
                      <m:r>
                        <a:rPr lang="en-SG" sz="1600" b="1" i="0" smtClean="0">
                          <a:solidFill>
                            <a:schemeClr val="tx1"/>
                          </a:solidFill>
                          <a:latin typeface="Cambria Math" panose="02040503050406030204" pitchFamily="18" charset="0"/>
                          <a:ea typeface="Cambria Math" panose="02040503050406030204" pitchFamily="18" charset="0"/>
                        </a:rPr>
                        <m:t>𝟑</m:t>
                      </m:r>
                      <m:r>
                        <a:rPr lang="en-SG" sz="1600" b="1" i="0" smtClean="0">
                          <a:solidFill>
                            <a:schemeClr val="tx1"/>
                          </a:solidFill>
                          <a:latin typeface="Cambria Math" panose="02040503050406030204" pitchFamily="18" charset="0"/>
                          <a:ea typeface="Cambria Math" panose="02040503050406030204" pitchFamily="18" charset="0"/>
                        </a:rPr>
                        <m:t> </m:t>
                      </m:r>
                      <m:r>
                        <a:rPr lang="en-SG" sz="1600" b="1" i="1" smtClean="0">
                          <a:solidFill>
                            <a:schemeClr val="tx1"/>
                          </a:solidFill>
                          <a:latin typeface="Cambria Math" panose="02040503050406030204" pitchFamily="18" charset="0"/>
                          <a:ea typeface="Cambria Math" panose="02040503050406030204" pitchFamily="18" charset="0"/>
                        </a:rPr>
                        <m:t>𝒎𝒊𝒍</m:t>
                      </m:r>
                      <m:r>
                        <a:rPr lang="en-SG" sz="1600" b="1" i="0" smtClean="0">
                          <a:solidFill>
                            <a:schemeClr val="tx1"/>
                          </a:solidFill>
                          <a:latin typeface="Cambria Math" panose="02040503050406030204" pitchFamily="18" charset="0"/>
                          <a:ea typeface="Cambria Math" panose="02040503050406030204" pitchFamily="18" charset="0"/>
                        </a:rPr>
                        <m:t> </m:t>
                      </m:r>
                      <m:r>
                        <a:rPr lang="en-SG" sz="1600" b="1" i="0" smtClean="0">
                          <a:solidFill>
                            <a:schemeClr val="tx1"/>
                          </a:solidFill>
                          <a:latin typeface="Cambria Math" panose="02040503050406030204" pitchFamily="18" charset="0"/>
                          <a:ea typeface="Cambria Math" panose="02040503050406030204" pitchFamily="18" charset="0"/>
                        </a:rPr>
                        <m:t>𝐜𝐞𝐥𝐥𝐬</m:t>
                      </m:r>
                    </m:oMath>
                  </m:oMathPara>
                </a14:m>
                <a:endParaRPr lang="en-SG" sz="1600" b="1">
                  <a:solidFill>
                    <a:schemeClr val="tx1"/>
                  </a:solidFill>
                </a:endParaRPr>
              </a:p>
            </p:txBody>
          </p:sp>
        </mc:Choice>
        <mc:Fallback xmlns="">
          <p:sp>
            <p:nvSpPr>
              <p:cNvPr id="11" name="TextBox 10">
                <a:extLst>
                  <a:ext uri="{FF2B5EF4-FFF2-40B4-BE49-F238E27FC236}">
                    <a16:creationId xmlns:a16="http://schemas.microsoft.com/office/drawing/2014/main" id="{2031A6B5-4D63-4DAE-8857-F9A11A07E3D5}"/>
                  </a:ext>
                </a:extLst>
              </p:cNvPr>
              <p:cNvSpPr txBox="1">
                <a:spLocks noRot="1" noChangeAspect="1" noMove="1" noResize="1" noEditPoints="1" noAdjustHandles="1" noChangeArrowheads="1" noChangeShapeType="1" noTextEdit="1"/>
              </p:cNvSpPr>
              <p:nvPr/>
            </p:nvSpPr>
            <p:spPr>
              <a:xfrm>
                <a:off x="2775416" y="3406392"/>
                <a:ext cx="3593163" cy="1230593"/>
              </a:xfrm>
              <a:prstGeom prst="rect">
                <a:avLst/>
              </a:prstGeom>
              <a:blipFill>
                <a:blip r:embed="rId5"/>
                <a:stretch>
                  <a:fillRect l="-8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4164BF-A13E-4961-82B8-58D7AFF6F71C}"/>
              </a:ext>
            </a:extLst>
          </p:cNvPr>
          <p:cNvSpPr txBox="1"/>
          <p:nvPr/>
        </p:nvSpPr>
        <p:spPr>
          <a:xfrm>
            <a:off x="5965691" y="2741026"/>
            <a:ext cx="2518638" cy="523220"/>
          </a:xfrm>
          <a:prstGeom prst="rect">
            <a:avLst/>
          </a:prstGeom>
          <a:solidFill>
            <a:schemeClr val="accent2"/>
          </a:solidFill>
          <a:ln>
            <a:solidFill>
              <a:schemeClr val="tx1"/>
            </a:solidFill>
          </a:ln>
        </p:spPr>
        <p:txBody>
          <a:bodyPr wrap="none" rtlCol="0">
            <a:spAutoFit/>
          </a:bodyPr>
          <a:lstStyle/>
          <a:p>
            <a:r>
              <a:rPr lang="en-SG" sz="2800" b="1">
                <a:solidFill>
                  <a:srgbClr val="FF0000"/>
                </a:solidFill>
              </a:rPr>
              <a:t>SO MANY???</a:t>
            </a:r>
          </a:p>
        </p:txBody>
      </p:sp>
    </p:spTree>
    <p:extLst>
      <p:ext uri="{BB962C8B-B14F-4D97-AF65-F5344CB8AC3E}">
        <p14:creationId xmlns:p14="http://schemas.microsoft.com/office/powerpoint/2010/main" val="295799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GROUP ACTIVITY: SCALING ANALYSIS</a:t>
            </a:r>
          </a:p>
        </p:txBody>
      </p:sp>
      <p:sp>
        <p:nvSpPr>
          <p:cNvPr id="3" name="TextBox 2">
            <a:extLst>
              <a:ext uri="{FF2B5EF4-FFF2-40B4-BE49-F238E27FC236}">
                <a16:creationId xmlns:a16="http://schemas.microsoft.com/office/drawing/2014/main" id="{964DBF64-8939-40CF-8111-C8FF9DADA8EE}"/>
              </a:ext>
            </a:extLst>
          </p:cNvPr>
          <p:cNvSpPr txBox="1"/>
          <p:nvPr/>
        </p:nvSpPr>
        <p:spPr>
          <a:xfrm>
            <a:off x="686445" y="1087240"/>
            <a:ext cx="7500771" cy="584775"/>
          </a:xfrm>
          <a:prstGeom prst="rect">
            <a:avLst/>
          </a:prstGeom>
          <a:noFill/>
        </p:spPr>
        <p:txBody>
          <a:bodyPr wrap="none" rtlCol="0">
            <a:spAutoFit/>
          </a:bodyPr>
          <a:lstStyle/>
          <a:p>
            <a:r>
              <a:rPr lang="en-SG" sz="1600" dirty="0">
                <a:solidFill>
                  <a:schemeClr val="tx1"/>
                </a:solidFill>
              </a:rPr>
              <a:t>The spatially distributed energy balance in axial and radial direction for the solids</a:t>
            </a:r>
            <a:br>
              <a:rPr lang="en-SG" sz="1600" dirty="0">
                <a:solidFill>
                  <a:schemeClr val="tx1"/>
                </a:solidFill>
              </a:rPr>
            </a:br>
            <a:r>
              <a:rPr lang="en-SG" sz="1600" dirty="0">
                <a:solidFill>
                  <a:schemeClr val="tx1"/>
                </a:solidFill>
              </a:rPr>
              <a:t>(ceramic in electrolyte) is: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5D6712-7483-44EB-9354-9C80398A4DCB}"/>
                  </a:ext>
                </a:extLst>
              </p:cNvPr>
              <p:cNvSpPr txBox="1"/>
              <p:nvPr/>
            </p:nvSpPr>
            <p:spPr>
              <a:xfrm>
                <a:off x="2208031" y="1593342"/>
                <a:ext cx="4727937" cy="809517"/>
              </a:xfrm>
              <a:prstGeom prst="rect">
                <a:avLst/>
              </a:prstGeom>
              <a:noFill/>
            </p:spPr>
            <p:txBody>
              <a:bodyPr wrap="square" lIns="0" tIns="0" rIns="0" bIns="0" rtlCol="0">
                <a:spAutoFit/>
              </a:bodyPr>
              <a:lstStyle/>
              <a:p>
                <a:pPr algn="ctr"/>
                <a14:m>
                  <m:oMath xmlns:m="http://schemas.openxmlformats.org/officeDocument/2006/math">
                    <m:r>
                      <m:rPr>
                        <m:nor/>
                      </m:rPr>
                      <a:rPr lang="el-GR" sz="3600" b="1" i="1" smtClean="0">
                        <a:latin typeface="Cambria Math" panose="02040503050406030204" pitchFamily="18" charset="0"/>
                        <a:ea typeface="Cambria Math" panose="02040503050406030204" pitchFamily="18" charset="0"/>
                      </a:rPr>
                      <m:t>ρ</m:t>
                    </m:r>
                    <m:r>
                      <m:rPr>
                        <m:nor/>
                      </m:rPr>
                      <a:rPr lang="en-SG" sz="3600" b="1" i="1" baseline="-25000" smtClean="0">
                        <a:latin typeface="Cambria Math" panose="02040503050406030204" pitchFamily="18" charset="0"/>
                        <a:ea typeface="Cambria Math" panose="02040503050406030204" pitchFamily="18" charset="0"/>
                      </a:rPr>
                      <m:t>s</m:t>
                    </m:r>
                  </m:oMath>
                </a14:m>
                <a:r>
                  <a:rPr lang="en-SG" sz="3600" b="1" i="1" baseline="-25000">
                    <a:latin typeface="Cambria Math" panose="02040503050406030204" pitchFamily="18" charset="0"/>
                    <a:ea typeface="Cambria Math" panose="02040503050406030204" pitchFamily="18" charset="0"/>
                  </a:rPr>
                  <a:t> </a:t>
                </a:r>
                <a14:m>
                  <m:oMath xmlns:m="http://schemas.openxmlformats.org/officeDocument/2006/math">
                    <m:sSub>
                      <m:sSubPr>
                        <m:ctrlPr>
                          <a:rPr lang="en-SG" sz="3600" b="1" i="1" dirty="0" smtClean="0">
                            <a:latin typeface="Cambria Math" panose="02040503050406030204" pitchFamily="18" charset="0"/>
                            <a:ea typeface="Cambria Math" panose="02040503050406030204" pitchFamily="18" charset="0"/>
                          </a:rPr>
                        </m:ctrlPr>
                      </m:sSubPr>
                      <m:e>
                        <m:r>
                          <a:rPr lang="en-SG" sz="3600" b="1" i="1" dirty="0" smtClean="0">
                            <a:latin typeface="Cambria Math" panose="02040503050406030204" pitchFamily="18" charset="0"/>
                            <a:ea typeface="Cambria Math" panose="02040503050406030204" pitchFamily="18" charset="0"/>
                          </a:rPr>
                          <m:t>𝒄</m:t>
                        </m:r>
                      </m:e>
                      <m:sub>
                        <m:r>
                          <a:rPr lang="en-SG" sz="3600" b="1" i="1" dirty="0" smtClean="0">
                            <a:latin typeface="Cambria Math" panose="02040503050406030204" pitchFamily="18" charset="0"/>
                            <a:ea typeface="Cambria Math" panose="02040503050406030204" pitchFamily="18" charset="0"/>
                          </a:rPr>
                          <m:t>𝒑</m:t>
                        </m:r>
                        <m:r>
                          <a:rPr lang="en-SG" sz="3600" b="1" i="1" dirty="0" smtClean="0">
                            <a:latin typeface="Cambria Math" panose="02040503050406030204" pitchFamily="18" charset="0"/>
                            <a:ea typeface="Cambria Math" panose="02040503050406030204" pitchFamily="18" charset="0"/>
                          </a:rPr>
                          <m:t>,</m:t>
                        </m:r>
                        <m:r>
                          <a:rPr lang="en-SG" sz="3600" b="1" i="1" dirty="0" smtClean="0">
                            <a:latin typeface="Cambria Math" panose="02040503050406030204" pitchFamily="18" charset="0"/>
                            <a:ea typeface="Cambria Math" panose="02040503050406030204" pitchFamily="18" charset="0"/>
                          </a:rPr>
                          <m:t>𝒔</m:t>
                        </m:r>
                      </m:sub>
                    </m:sSub>
                    <m:f>
                      <m:fPr>
                        <m:ctrlPr>
                          <a:rPr lang="en-SG" sz="3600" b="1" i="1" dirty="0" smtClean="0">
                            <a:latin typeface="Cambria Math" panose="02040503050406030204" pitchFamily="18" charset="0"/>
                            <a:ea typeface="Cambria Math" panose="02040503050406030204" pitchFamily="18" charset="0"/>
                          </a:rPr>
                        </m:ctrlPr>
                      </m:fPr>
                      <m:num>
                        <m:r>
                          <a:rPr lang="en-SG" sz="3600" b="1" i="1" dirty="0" smtClean="0">
                            <a:latin typeface="Cambria Math" panose="02040503050406030204" pitchFamily="18" charset="0"/>
                            <a:ea typeface="Cambria Math" panose="02040503050406030204" pitchFamily="18" charset="0"/>
                          </a:rPr>
                          <m:t>𝝏</m:t>
                        </m:r>
                        <m:sSub>
                          <m:sSubPr>
                            <m:ctrlPr>
                              <a:rPr lang="en-SG" sz="3600" b="1" i="1" dirty="0" smtClean="0">
                                <a:latin typeface="Cambria Math" panose="02040503050406030204" pitchFamily="18" charset="0"/>
                                <a:ea typeface="Cambria Math" panose="02040503050406030204" pitchFamily="18" charset="0"/>
                              </a:rPr>
                            </m:ctrlPr>
                          </m:sSubPr>
                          <m:e>
                            <m:r>
                              <a:rPr lang="en-SG" sz="3600" b="1" i="1" dirty="0" smtClean="0">
                                <a:latin typeface="Cambria Math" panose="02040503050406030204" pitchFamily="18" charset="0"/>
                                <a:ea typeface="Cambria Math" panose="02040503050406030204" pitchFamily="18" charset="0"/>
                              </a:rPr>
                              <m:t>𝑻</m:t>
                            </m:r>
                          </m:e>
                          <m:sub>
                            <m:r>
                              <a:rPr lang="en-SG" sz="3600" b="1" i="1" dirty="0" smtClean="0">
                                <a:latin typeface="Cambria Math" panose="02040503050406030204" pitchFamily="18" charset="0"/>
                                <a:ea typeface="Cambria Math" panose="02040503050406030204" pitchFamily="18" charset="0"/>
                              </a:rPr>
                              <m:t>𝒔</m:t>
                            </m:r>
                          </m:sub>
                        </m:sSub>
                      </m:num>
                      <m:den>
                        <m:r>
                          <a:rPr lang="en-SG" sz="3600" b="1" i="1" dirty="0" smtClean="0">
                            <a:latin typeface="Cambria Math" panose="02040503050406030204" pitchFamily="18" charset="0"/>
                            <a:ea typeface="Cambria Math" panose="02040503050406030204" pitchFamily="18" charset="0"/>
                          </a:rPr>
                          <m:t>𝝏</m:t>
                        </m:r>
                        <m:r>
                          <a:rPr lang="en-SG" sz="3600" b="1" i="1" dirty="0" smtClean="0">
                            <a:latin typeface="Cambria Math" panose="02040503050406030204" pitchFamily="18" charset="0"/>
                            <a:ea typeface="Cambria Math" panose="02040503050406030204" pitchFamily="18" charset="0"/>
                          </a:rPr>
                          <m:t>𝒕</m:t>
                        </m:r>
                      </m:den>
                    </m:f>
                    <m:r>
                      <a:rPr lang="en-SG" sz="3600" b="1" i="1" dirty="0" smtClean="0">
                        <a:latin typeface="Cambria Math" panose="02040503050406030204" pitchFamily="18" charset="0"/>
                        <a:ea typeface="Cambria Math" panose="02040503050406030204" pitchFamily="18" charset="0"/>
                      </a:rPr>
                      <m:t>=</m:t>
                    </m:r>
                  </m:oMath>
                </a14:m>
                <a:r>
                  <a:rPr lang="el-GR" sz="3600" b="1" i="1">
                    <a:latin typeface="Cambria Math" panose="02040503050406030204" pitchFamily="18" charset="0"/>
                    <a:ea typeface="Cambria Math" panose="02040503050406030204" pitchFamily="18" charset="0"/>
                  </a:rPr>
                  <a:t>λ</a:t>
                </a:r>
                <a:r>
                  <a:rPr lang="en-SG" sz="3600" b="1" i="1">
                    <a:latin typeface="Cambria Math" panose="02040503050406030204" pitchFamily="18" charset="0"/>
                    <a:ea typeface="Cambria Math" panose="02040503050406030204" pitchFamily="18" charset="0"/>
                  </a:rPr>
                  <a:t>s </a:t>
                </a:r>
                <a14:m>
                  <m:oMath xmlns:m="http://schemas.openxmlformats.org/officeDocument/2006/math">
                    <m:sSup>
                      <m:sSupPr>
                        <m:ctrlPr>
                          <a:rPr lang="en-SG" sz="3600" b="1" i="1" smtClean="0">
                            <a:latin typeface="Cambria Math" panose="02040503050406030204" pitchFamily="18" charset="0"/>
                            <a:ea typeface="Cambria Math" panose="02040503050406030204" pitchFamily="18" charset="0"/>
                          </a:rPr>
                        </m:ctrlPr>
                      </m:sSupPr>
                      <m:e>
                        <m:r>
                          <a:rPr lang="en-SG" sz="3600" b="1" i="1" smtClean="0">
                            <a:latin typeface="Cambria Math" panose="02040503050406030204" pitchFamily="18" charset="0"/>
                            <a:ea typeface="Cambria Math" panose="02040503050406030204" pitchFamily="18" charset="0"/>
                          </a:rPr>
                          <m:t>𝜵</m:t>
                        </m:r>
                      </m:e>
                      <m:sup>
                        <m:r>
                          <a:rPr lang="en-SG" sz="3600" b="1" i="1" smtClean="0">
                            <a:latin typeface="Cambria Math" panose="02040503050406030204" pitchFamily="18" charset="0"/>
                            <a:ea typeface="Cambria Math" panose="02040503050406030204" pitchFamily="18" charset="0"/>
                          </a:rPr>
                          <m:t>𝟐</m:t>
                        </m:r>
                      </m:sup>
                    </m:sSup>
                    <m:sSub>
                      <m:sSubPr>
                        <m:ctrlPr>
                          <a:rPr lang="en-SG" sz="3600" b="1" i="1" smtClean="0">
                            <a:latin typeface="Cambria Math" panose="02040503050406030204" pitchFamily="18" charset="0"/>
                            <a:ea typeface="Cambria Math" panose="02040503050406030204" pitchFamily="18" charset="0"/>
                          </a:rPr>
                        </m:ctrlPr>
                      </m:sSubPr>
                      <m:e>
                        <m:r>
                          <a:rPr lang="en-SG" sz="3600" b="1" i="1" smtClean="0">
                            <a:latin typeface="Cambria Math" panose="02040503050406030204" pitchFamily="18" charset="0"/>
                            <a:ea typeface="Cambria Math" panose="02040503050406030204" pitchFamily="18" charset="0"/>
                          </a:rPr>
                          <m:t>𝑻</m:t>
                        </m:r>
                      </m:e>
                      <m:sub>
                        <m:r>
                          <a:rPr lang="en-SG" sz="3600" b="1" i="1" smtClean="0">
                            <a:latin typeface="Cambria Math" panose="02040503050406030204" pitchFamily="18" charset="0"/>
                            <a:ea typeface="Cambria Math" panose="02040503050406030204" pitchFamily="18" charset="0"/>
                          </a:rPr>
                          <m:t>𝒔</m:t>
                        </m:r>
                      </m:sub>
                    </m:sSub>
                  </m:oMath>
                </a14:m>
                <a:endParaRPr lang="en-SG" sz="3600" b="1" i="1">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A5D6712-7483-44EB-9354-9C80398A4DCB}"/>
                  </a:ext>
                </a:extLst>
              </p:cNvPr>
              <p:cNvSpPr txBox="1">
                <a:spLocks noRot="1" noChangeAspect="1" noMove="1" noResize="1" noEditPoints="1" noAdjustHandles="1" noChangeArrowheads="1" noChangeShapeType="1" noTextEdit="1"/>
              </p:cNvSpPr>
              <p:nvPr/>
            </p:nvSpPr>
            <p:spPr>
              <a:xfrm>
                <a:off x="2208031" y="1593342"/>
                <a:ext cx="4727937" cy="809517"/>
              </a:xfrm>
              <a:prstGeom prst="rect">
                <a:avLst/>
              </a:prstGeom>
              <a:blipFill>
                <a:blip r:embed="rId3"/>
                <a:stretch>
                  <a:fillRect t="-2256" b="-172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B5F54A1-66F3-4914-855F-A64629F37E0C}"/>
              </a:ext>
            </a:extLst>
          </p:cNvPr>
          <p:cNvPicPr>
            <a:picLocks noChangeAspect="1"/>
          </p:cNvPicPr>
          <p:nvPr/>
        </p:nvPicPr>
        <p:blipFill>
          <a:blip r:embed="rId4"/>
          <a:stretch>
            <a:fillRect/>
          </a:stretch>
        </p:blipFill>
        <p:spPr>
          <a:xfrm>
            <a:off x="2876271" y="3144190"/>
            <a:ext cx="3121118" cy="1824139"/>
          </a:xfrm>
          <a:prstGeom prst="rect">
            <a:avLst/>
          </a:prstGeom>
        </p:spPr>
      </p:pic>
      <p:cxnSp>
        <p:nvCxnSpPr>
          <p:cNvPr id="4" name="Straight Arrow Connector 3">
            <a:extLst>
              <a:ext uri="{FF2B5EF4-FFF2-40B4-BE49-F238E27FC236}">
                <a16:creationId xmlns:a16="http://schemas.microsoft.com/office/drawing/2014/main" id="{978BD171-30A7-4653-8482-463F728A3728}"/>
              </a:ext>
            </a:extLst>
          </p:cNvPr>
          <p:cNvCxnSpPr>
            <a:cxnSpLocks/>
          </p:cNvCxnSpPr>
          <p:nvPr/>
        </p:nvCxnSpPr>
        <p:spPr>
          <a:xfrm>
            <a:off x="3148836" y="2975871"/>
            <a:ext cx="25781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7428C6-F2C1-4B9F-AF07-BB7E10EAB0C0}"/>
                  </a:ext>
                </a:extLst>
              </p:cNvPr>
              <p:cNvSpPr txBox="1"/>
              <p:nvPr/>
            </p:nvSpPr>
            <p:spPr>
              <a:xfrm>
                <a:off x="2149725" y="2464916"/>
                <a:ext cx="4651073" cy="55399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SG" sz="3600" b="1" i="1" smtClean="0">
                          <a:solidFill>
                            <a:schemeClr val="bg1"/>
                          </a:solidFill>
                          <a:latin typeface="Cambria Math" panose="02040503050406030204" pitchFamily="18" charset="0"/>
                          <a:ea typeface="Cambria Math" panose="02040503050406030204" pitchFamily="18" charset="0"/>
                        </a:rPr>
                        <m:t>𝑳</m:t>
                      </m:r>
                    </m:oMath>
                  </m:oMathPara>
                </a14:m>
                <a:endParaRPr lang="en-SG" sz="3600" b="1" i="1">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007428C6-F2C1-4B9F-AF07-BB7E10EAB0C0}"/>
                  </a:ext>
                </a:extLst>
              </p:cNvPr>
              <p:cNvSpPr txBox="1">
                <a:spLocks noRot="1" noChangeAspect="1" noMove="1" noResize="1" noEditPoints="1" noAdjustHandles="1" noChangeArrowheads="1" noChangeShapeType="1" noTextEdit="1"/>
              </p:cNvSpPr>
              <p:nvPr/>
            </p:nvSpPr>
            <p:spPr>
              <a:xfrm>
                <a:off x="2149725" y="2464916"/>
                <a:ext cx="4651073" cy="55399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7907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3200"/>
              <a:t>TABLE OF CONTENT</a:t>
            </a:r>
          </a:p>
        </p:txBody>
      </p:sp>
      <p:cxnSp>
        <p:nvCxnSpPr>
          <p:cNvPr id="7" name="Google Shape;510;p27"/>
          <p:cNvCxnSpPr>
            <a:cxnSpLocks/>
            <a:stCxn id="5" idx="3"/>
          </p:cNvCxnSpPr>
          <p:nvPr/>
        </p:nvCxnSpPr>
        <p:spPr>
          <a:xfrm rot="10800000">
            <a:off x="1200950" y="2502130"/>
            <a:ext cx="0" cy="774900"/>
          </a:xfrm>
          <a:prstGeom prst="straightConnector1">
            <a:avLst/>
          </a:prstGeom>
          <a:noFill/>
          <a:ln w="19050" cap="flat" cmpd="sng">
            <a:solidFill>
              <a:schemeClr val="lt1"/>
            </a:solidFill>
            <a:prstDash val="solid"/>
            <a:round/>
            <a:headEnd type="none" w="med" len="med"/>
            <a:tailEnd type="diamond" w="med" len="med"/>
          </a:ln>
        </p:spPr>
      </p:cxnSp>
      <p:sp>
        <p:nvSpPr>
          <p:cNvPr id="5" name="Google Shape;511;p27"/>
          <p:cNvSpPr/>
          <p:nvPr/>
        </p:nvSpPr>
        <p:spPr>
          <a:xfrm rot="16200000">
            <a:off x="590663" y="3339842"/>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txBox="1"/>
          <p:nvPr/>
        </p:nvSpPr>
        <p:spPr>
          <a:xfrm>
            <a:off x="196877" y="1725528"/>
            <a:ext cx="2142123"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INTRODUCTION</a:t>
            </a:r>
          </a:p>
        </p:txBody>
      </p:sp>
      <p:sp>
        <p:nvSpPr>
          <p:cNvPr id="6" name="Google Shape;515;p27"/>
          <p:cNvSpPr txBox="1"/>
          <p:nvPr/>
        </p:nvSpPr>
        <p:spPr>
          <a:xfrm>
            <a:off x="728300" y="3600967"/>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01</a:t>
            </a:r>
            <a:endParaRPr sz="3000" b="1">
              <a:solidFill>
                <a:schemeClr val="lt1"/>
              </a:solidFill>
              <a:latin typeface="Squada One"/>
              <a:ea typeface="Squada One"/>
              <a:cs typeface="Squada One"/>
              <a:sym typeface="Squada One"/>
            </a:endParaRPr>
          </a:p>
        </p:txBody>
      </p:sp>
      <p:sp>
        <p:nvSpPr>
          <p:cNvPr id="519" name="Google Shape;519;p27"/>
          <p:cNvSpPr txBox="1"/>
          <p:nvPr/>
        </p:nvSpPr>
        <p:spPr>
          <a:xfrm>
            <a:off x="2019946" y="1730837"/>
            <a:ext cx="1853451"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WORKING PRINCIPLES</a:t>
            </a:r>
            <a:endParaRPr sz="2400" b="1">
              <a:solidFill>
                <a:schemeClr val="lt1"/>
              </a:solidFill>
              <a:latin typeface="Squada One"/>
              <a:ea typeface="Squada One"/>
              <a:cs typeface="Squada One"/>
              <a:sym typeface="Squada One"/>
            </a:endParaRPr>
          </a:p>
        </p:txBody>
      </p:sp>
      <p:grpSp>
        <p:nvGrpSpPr>
          <p:cNvPr id="2" name="Group 1">
            <a:extLst>
              <a:ext uri="{FF2B5EF4-FFF2-40B4-BE49-F238E27FC236}">
                <a16:creationId xmlns:a16="http://schemas.microsoft.com/office/drawing/2014/main" id="{D7BE7BF4-B452-4E99-95A8-F3A37298ABB7}"/>
              </a:ext>
            </a:extLst>
          </p:cNvPr>
          <p:cNvGrpSpPr/>
          <p:nvPr/>
        </p:nvGrpSpPr>
        <p:grpSpPr>
          <a:xfrm>
            <a:off x="2339001" y="2502130"/>
            <a:ext cx="1094950" cy="1995474"/>
            <a:chOff x="2339001" y="2650813"/>
            <a:chExt cx="1094950" cy="1995474"/>
          </a:xfrm>
        </p:grpSpPr>
        <p:cxnSp>
          <p:nvCxnSpPr>
            <p:cNvPr id="517" name="Google Shape;517;p27"/>
            <p:cNvCxnSpPr>
              <a:stCxn id="518" idx="3"/>
            </p:cNvCxnSpPr>
            <p:nvPr/>
          </p:nvCxnSpPr>
          <p:spPr>
            <a:xfrm rot="10800000">
              <a:off x="2886475" y="2650813"/>
              <a:ext cx="0" cy="774900"/>
            </a:xfrm>
            <a:prstGeom prst="straightConnector1">
              <a:avLst/>
            </a:prstGeom>
            <a:noFill/>
            <a:ln w="19050" cap="flat" cmpd="sng">
              <a:solidFill>
                <a:schemeClr val="lt1"/>
              </a:solidFill>
              <a:prstDash val="solid"/>
              <a:round/>
              <a:headEnd type="none" w="med" len="med"/>
              <a:tailEnd type="diamond" w="med" len="med"/>
            </a:ln>
          </p:spPr>
        </p:cxnSp>
        <p:sp>
          <p:nvSpPr>
            <p:cNvPr id="518" name="Google Shape;518;p27"/>
            <p:cNvSpPr/>
            <p:nvPr/>
          </p:nvSpPr>
          <p:spPr>
            <a:xfrm rot="16200000">
              <a:off x="2276188" y="348852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txBox="1"/>
            <p:nvPr/>
          </p:nvSpPr>
          <p:spPr>
            <a:xfrm>
              <a:off x="2413825" y="3749663"/>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02</a:t>
              </a:r>
              <a:endParaRPr sz="3000" b="1">
                <a:solidFill>
                  <a:schemeClr val="lt1"/>
                </a:solidFill>
                <a:latin typeface="Squada One"/>
                <a:ea typeface="Squada One"/>
                <a:cs typeface="Squada One"/>
                <a:sym typeface="Squada One"/>
              </a:endParaRPr>
            </a:p>
          </p:txBody>
        </p:sp>
      </p:grpSp>
      <p:sp>
        <p:nvSpPr>
          <p:cNvPr id="525" name="Google Shape;525;p27"/>
          <p:cNvSpPr txBox="1"/>
          <p:nvPr/>
        </p:nvSpPr>
        <p:spPr>
          <a:xfrm>
            <a:off x="3822081" y="1704328"/>
            <a:ext cx="1498887" cy="419363"/>
          </a:xfrm>
          <a:prstGeom prst="rect">
            <a:avLst/>
          </a:prstGeom>
          <a:noFill/>
          <a:ln>
            <a:noFill/>
          </a:ln>
        </p:spPr>
        <p:txBody>
          <a:bodyPr spcFirstLastPara="1" wrap="square" lIns="91425" tIns="91425" rIns="91425" bIns="91425" anchor="ctr" anchorCtr="0">
            <a:noAutofit/>
          </a:bodyPr>
          <a:lstStyle/>
          <a:p>
            <a:pPr algn="ctr"/>
            <a:r>
              <a:rPr lang="en-GB" sz="2400" b="1">
                <a:solidFill>
                  <a:schemeClr val="lt1"/>
                </a:solidFill>
                <a:latin typeface="Squada One"/>
                <a:ea typeface="Squada One"/>
                <a:cs typeface="Squada One"/>
                <a:sym typeface="Squada One"/>
              </a:rPr>
              <a:t>STORAGE OF HYDROGEN</a:t>
            </a:r>
          </a:p>
        </p:txBody>
      </p:sp>
      <p:grpSp>
        <p:nvGrpSpPr>
          <p:cNvPr id="10" name="Group 9">
            <a:extLst>
              <a:ext uri="{FF2B5EF4-FFF2-40B4-BE49-F238E27FC236}">
                <a16:creationId xmlns:a16="http://schemas.microsoft.com/office/drawing/2014/main" id="{97A80F1F-A294-414C-99CE-DA0554D5EDA7}"/>
              </a:ext>
            </a:extLst>
          </p:cNvPr>
          <p:cNvGrpSpPr/>
          <p:nvPr/>
        </p:nvGrpSpPr>
        <p:grpSpPr>
          <a:xfrm>
            <a:off x="4024526" y="2502130"/>
            <a:ext cx="1094950" cy="1995474"/>
            <a:chOff x="4024526" y="2650813"/>
            <a:chExt cx="1094950" cy="1995474"/>
          </a:xfrm>
        </p:grpSpPr>
        <p:cxnSp>
          <p:nvCxnSpPr>
            <p:cNvPr id="523" name="Google Shape;523;p27"/>
            <p:cNvCxnSpPr>
              <a:stCxn id="524" idx="3"/>
            </p:cNvCxnSpPr>
            <p:nvPr/>
          </p:nvCxnSpPr>
          <p:spPr>
            <a:xfrm rot="10800000">
              <a:off x="4572000" y="2650813"/>
              <a:ext cx="0" cy="774900"/>
            </a:xfrm>
            <a:prstGeom prst="straightConnector1">
              <a:avLst/>
            </a:prstGeom>
            <a:noFill/>
            <a:ln w="19050" cap="flat" cmpd="sng">
              <a:solidFill>
                <a:schemeClr val="lt1"/>
              </a:solidFill>
              <a:prstDash val="solid"/>
              <a:round/>
              <a:headEnd type="none" w="med" len="med"/>
              <a:tailEnd type="diamond" w="med" len="med"/>
            </a:ln>
          </p:spPr>
        </p:cxnSp>
        <p:sp>
          <p:nvSpPr>
            <p:cNvPr id="524" name="Google Shape;524;p27"/>
            <p:cNvSpPr/>
            <p:nvPr/>
          </p:nvSpPr>
          <p:spPr>
            <a:xfrm rot="16200000">
              <a:off x="3961713" y="348852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txBox="1"/>
            <p:nvPr/>
          </p:nvSpPr>
          <p:spPr>
            <a:xfrm>
              <a:off x="4098875" y="3749663"/>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03</a:t>
              </a:r>
              <a:endParaRPr sz="3000" b="1">
                <a:solidFill>
                  <a:schemeClr val="lt1"/>
                </a:solidFill>
                <a:latin typeface="Squada One"/>
                <a:ea typeface="Squada One"/>
                <a:cs typeface="Squada One"/>
                <a:sym typeface="Squada One"/>
              </a:endParaRPr>
            </a:p>
          </p:txBody>
        </p:sp>
      </p:grpSp>
      <p:sp>
        <p:nvSpPr>
          <p:cNvPr id="531" name="Google Shape;531;p27"/>
          <p:cNvSpPr txBox="1"/>
          <p:nvPr/>
        </p:nvSpPr>
        <p:spPr>
          <a:xfrm>
            <a:off x="7123103" y="1741809"/>
            <a:ext cx="1498887"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chemeClr val="lt1"/>
                </a:solidFill>
                <a:latin typeface="Squada One"/>
                <a:ea typeface="Squada One"/>
                <a:cs typeface="Squada One"/>
                <a:sym typeface="Squada One"/>
              </a:rPr>
              <a:t>EVALUATION</a:t>
            </a:r>
            <a:endParaRPr sz="2400" b="1" dirty="0">
              <a:solidFill>
                <a:schemeClr val="lt1"/>
              </a:solidFill>
              <a:latin typeface="Squada One"/>
              <a:ea typeface="Squada One"/>
              <a:cs typeface="Squada One"/>
              <a:sym typeface="Squada One"/>
            </a:endParaRPr>
          </a:p>
        </p:txBody>
      </p:sp>
      <p:grpSp>
        <p:nvGrpSpPr>
          <p:cNvPr id="3" name="Group 2">
            <a:extLst>
              <a:ext uri="{FF2B5EF4-FFF2-40B4-BE49-F238E27FC236}">
                <a16:creationId xmlns:a16="http://schemas.microsoft.com/office/drawing/2014/main" id="{C396C8A3-D5A0-47F2-B714-42D4B0B9CA66}"/>
              </a:ext>
            </a:extLst>
          </p:cNvPr>
          <p:cNvGrpSpPr/>
          <p:nvPr/>
        </p:nvGrpSpPr>
        <p:grpSpPr>
          <a:xfrm>
            <a:off x="7395576" y="2502130"/>
            <a:ext cx="1094950" cy="1995474"/>
            <a:chOff x="7395576" y="2650813"/>
            <a:chExt cx="1094950" cy="1995474"/>
          </a:xfrm>
        </p:grpSpPr>
        <p:cxnSp>
          <p:nvCxnSpPr>
            <p:cNvPr id="529" name="Google Shape;529;p27"/>
            <p:cNvCxnSpPr>
              <a:stCxn id="530" idx="3"/>
            </p:cNvCxnSpPr>
            <p:nvPr/>
          </p:nvCxnSpPr>
          <p:spPr>
            <a:xfrm rot="10800000">
              <a:off x="7943050" y="2650813"/>
              <a:ext cx="0" cy="774900"/>
            </a:xfrm>
            <a:prstGeom prst="straightConnector1">
              <a:avLst/>
            </a:prstGeom>
            <a:noFill/>
            <a:ln w="19050" cap="flat" cmpd="sng">
              <a:solidFill>
                <a:schemeClr val="lt1"/>
              </a:solidFill>
              <a:prstDash val="solid"/>
              <a:round/>
              <a:headEnd type="none" w="med" len="med"/>
              <a:tailEnd type="diamond" w="med" len="med"/>
            </a:ln>
          </p:spPr>
        </p:cxnSp>
        <p:sp>
          <p:nvSpPr>
            <p:cNvPr id="530" name="Google Shape;530;p27"/>
            <p:cNvSpPr/>
            <p:nvPr/>
          </p:nvSpPr>
          <p:spPr>
            <a:xfrm rot="16200000">
              <a:off x="7332763" y="348852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txBox="1"/>
            <p:nvPr/>
          </p:nvSpPr>
          <p:spPr>
            <a:xfrm>
              <a:off x="7468975" y="3749663"/>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05</a:t>
              </a:r>
              <a:endParaRPr sz="3000" b="1">
                <a:solidFill>
                  <a:schemeClr val="lt1"/>
                </a:solidFill>
                <a:latin typeface="Squada One"/>
                <a:ea typeface="Squada One"/>
                <a:cs typeface="Squada One"/>
                <a:sym typeface="Squada One"/>
              </a:endParaRPr>
            </a:p>
          </p:txBody>
        </p:sp>
      </p:grpSp>
      <p:sp>
        <p:nvSpPr>
          <p:cNvPr id="537" name="Google Shape;537;p27"/>
          <p:cNvSpPr txBox="1"/>
          <p:nvPr/>
        </p:nvSpPr>
        <p:spPr>
          <a:xfrm>
            <a:off x="5552467" y="1704328"/>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chemeClr val="lt1"/>
                </a:solidFill>
                <a:latin typeface="Squada One"/>
                <a:ea typeface="Squada One"/>
                <a:cs typeface="Squada One"/>
                <a:sym typeface="Squada One"/>
              </a:rPr>
              <a:t>CASE STUDIES</a:t>
            </a:r>
            <a:endParaRPr sz="2400" b="1" dirty="0">
              <a:solidFill>
                <a:schemeClr val="lt1"/>
              </a:solidFill>
              <a:latin typeface="Squada One"/>
              <a:ea typeface="Squada One"/>
              <a:cs typeface="Squada One"/>
              <a:sym typeface="Squada One"/>
            </a:endParaRPr>
          </a:p>
        </p:txBody>
      </p:sp>
      <p:grpSp>
        <p:nvGrpSpPr>
          <p:cNvPr id="9" name="Group 8">
            <a:extLst>
              <a:ext uri="{FF2B5EF4-FFF2-40B4-BE49-F238E27FC236}">
                <a16:creationId xmlns:a16="http://schemas.microsoft.com/office/drawing/2014/main" id="{B34E59EF-3A7C-4C19-ACB2-B46C45B3E378}"/>
              </a:ext>
            </a:extLst>
          </p:cNvPr>
          <p:cNvGrpSpPr/>
          <p:nvPr/>
        </p:nvGrpSpPr>
        <p:grpSpPr>
          <a:xfrm>
            <a:off x="5709093" y="2502130"/>
            <a:ext cx="1094950" cy="1995474"/>
            <a:chOff x="5709093" y="2650813"/>
            <a:chExt cx="1094950" cy="1995474"/>
          </a:xfrm>
        </p:grpSpPr>
        <p:cxnSp>
          <p:nvCxnSpPr>
            <p:cNvPr id="535" name="Google Shape;535;p27"/>
            <p:cNvCxnSpPr>
              <a:stCxn id="536" idx="3"/>
            </p:cNvCxnSpPr>
            <p:nvPr/>
          </p:nvCxnSpPr>
          <p:spPr>
            <a:xfrm rot="10800000">
              <a:off x="6256567" y="2650813"/>
              <a:ext cx="0" cy="774900"/>
            </a:xfrm>
            <a:prstGeom prst="straightConnector1">
              <a:avLst/>
            </a:prstGeom>
            <a:noFill/>
            <a:ln w="19050" cap="flat" cmpd="sng">
              <a:solidFill>
                <a:schemeClr val="lt1"/>
              </a:solidFill>
              <a:prstDash val="solid"/>
              <a:round/>
              <a:headEnd type="none" w="med" len="med"/>
              <a:tailEnd type="diamond" w="med" len="med"/>
            </a:ln>
          </p:spPr>
        </p:cxnSp>
        <p:sp>
          <p:nvSpPr>
            <p:cNvPr id="536" name="Google Shape;536;p27"/>
            <p:cNvSpPr/>
            <p:nvPr/>
          </p:nvSpPr>
          <p:spPr>
            <a:xfrm rot="16200000">
              <a:off x="5646280" y="348852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txBox="1"/>
            <p:nvPr/>
          </p:nvSpPr>
          <p:spPr>
            <a:xfrm>
              <a:off x="5784875" y="3749663"/>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04</a:t>
              </a:r>
              <a:endParaRPr sz="3000" b="1">
                <a:solidFill>
                  <a:schemeClr val="lt1"/>
                </a:solidFill>
                <a:latin typeface="Squada One"/>
                <a:ea typeface="Squada One"/>
                <a:cs typeface="Squada One"/>
                <a:sym typeface="Squada One"/>
              </a:endParaRPr>
            </a:p>
          </p:txBody>
        </p:sp>
      </p:grpSp>
    </p:spTree>
    <p:extLst>
      <p:ext uri="{BB962C8B-B14F-4D97-AF65-F5344CB8AC3E}">
        <p14:creationId xmlns:p14="http://schemas.microsoft.com/office/powerpoint/2010/main" val="7772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GROUP ACTIVITY: SCALING ANALYSIS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4DBF64-8939-40CF-8111-C8FF9DADA8EE}"/>
                  </a:ext>
                </a:extLst>
              </p:cNvPr>
              <p:cNvSpPr txBox="1"/>
              <p:nvPr/>
            </p:nvSpPr>
            <p:spPr>
              <a:xfrm>
                <a:off x="431180" y="1133706"/>
                <a:ext cx="6549550" cy="324769"/>
              </a:xfrm>
              <a:prstGeom prst="rect">
                <a:avLst/>
              </a:prstGeom>
              <a:noFill/>
            </p:spPr>
            <p:txBody>
              <a:bodyPr wrap="none" rtlCol="0">
                <a:spAutoFit/>
              </a:bodyPr>
              <a:lstStyle/>
              <a:p>
                <a:r>
                  <a:rPr lang="en-SG"/>
                  <a:t>Find the time taken for the electrolyte to reach steady-state temperature,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𝑇</m:t>
                        </m:r>
                      </m:e>
                      <m:sub>
                        <m:r>
                          <a:rPr lang="en-SG" b="0" i="1" smtClean="0">
                            <a:latin typeface="Cambria Math" panose="02040503050406030204" pitchFamily="18" charset="0"/>
                          </a:rPr>
                          <m:t>𝑠𝑡𝑒𝑎𝑑𝑦</m:t>
                        </m:r>
                      </m:sub>
                    </m:sSub>
                  </m:oMath>
                </a14:m>
                <a:r>
                  <a:rPr lang="en-SG"/>
                  <a:t>.</a:t>
                </a:r>
              </a:p>
            </p:txBody>
          </p:sp>
        </mc:Choice>
        <mc:Fallback xmlns="">
          <p:sp>
            <p:nvSpPr>
              <p:cNvPr id="3" name="TextBox 2">
                <a:extLst>
                  <a:ext uri="{FF2B5EF4-FFF2-40B4-BE49-F238E27FC236}">
                    <a16:creationId xmlns:a16="http://schemas.microsoft.com/office/drawing/2014/main" id="{964DBF64-8939-40CF-8111-C8FF9DADA8EE}"/>
                  </a:ext>
                </a:extLst>
              </p:cNvPr>
              <p:cNvSpPr txBox="1">
                <a:spLocks noRot="1" noChangeAspect="1" noMove="1" noResize="1" noEditPoints="1" noAdjustHandles="1" noChangeArrowheads="1" noChangeShapeType="1" noTextEdit="1"/>
              </p:cNvSpPr>
              <p:nvPr/>
            </p:nvSpPr>
            <p:spPr>
              <a:xfrm>
                <a:off x="431180" y="1133706"/>
                <a:ext cx="6549550" cy="324769"/>
              </a:xfrm>
              <a:prstGeom prst="rect">
                <a:avLst/>
              </a:prstGeom>
              <a:blipFill>
                <a:blip r:embed="rId3"/>
                <a:stretch>
                  <a:fillRect l="-279" t="-3774"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5D6712-7483-44EB-9354-9C80398A4DCB}"/>
                  </a:ext>
                </a:extLst>
              </p:cNvPr>
              <p:cNvSpPr txBox="1"/>
              <p:nvPr/>
            </p:nvSpPr>
            <p:spPr>
              <a:xfrm>
                <a:off x="2208031" y="1592090"/>
                <a:ext cx="4727937" cy="809517"/>
              </a:xfrm>
              <a:prstGeom prst="rect">
                <a:avLst/>
              </a:prstGeom>
              <a:noFill/>
            </p:spPr>
            <p:txBody>
              <a:bodyPr wrap="square" lIns="0" tIns="0" rIns="0" bIns="0" rtlCol="0">
                <a:spAutoFit/>
              </a:bodyPr>
              <a:lstStyle/>
              <a:p>
                <a:pPr algn="ctr"/>
                <a14:m>
                  <m:oMath xmlns:m="http://schemas.openxmlformats.org/officeDocument/2006/math">
                    <m:r>
                      <m:rPr>
                        <m:nor/>
                      </m:rPr>
                      <a:rPr lang="el-GR" sz="3600" b="1" i="1" smtClean="0">
                        <a:latin typeface="Cambria Math" panose="02040503050406030204" pitchFamily="18" charset="0"/>
                        <a:ea typeface="Cambria Math" panose="02040503050406030204" pitchFamily="18" charset="0"/>
                      </a:rPr>
                      <m:t>ρ</m:t>
                    </m:r>
                    <m:r>
                      <m:rPr>
                        <m:nor/>
                      </m:rPr>
                      <a:rPr lang="en-SG" sz="3600" b="1" i="1" baseline="-25000" smtClean="0">
                        <a:latin typeface="Cambria Math" panose="02040503050406030204" pitchFamily="18" charset="0"/>
                        <a:ea typeface="Cambria Math" panose="02040503050406030204" pitchFamily="18" charset="0"/>
                      </a:rPr>
                      <m:t>s</m:t>
                    </m:r>
                  </m:oMath>
                </a14:m>
                <a:r>
                  <a:rPr lang="en-SG" sz="3600" b="1" i="1" baseline="-25000">
                    <a:latin typeface="Cambria Math" panose="02040503050406030204" pitchFamily="18" charset="0"/>
                    <a:ea typeface="Cambria Math" panose="02040503050406030204" pitchFamily="18" charset="0"/>
                  </a:rPr>
                  <a:t> </a:t>
                </a:r>
                <a14:m>
                  <m:oMath xmlns:m="http://schemas.openxmlformats.org/officeDocument/2006/math">
                    <m:sSub>
                      <m:sSubPr>
                        <m:ctrlPr>
                          <a:rPr lang="en-SG" sz="3600" b="1" i="1" dirty="0" smtClean="0">
                            <a:latin typeface="Cambria Math" panose="02040503050406030204" pitchFamily="18" charset="0"/>
                            <a:ea typeface="Cambria Math" panose="02040503050406030204" pitchFamily="18" charset="0"/>
                          </a:rPr>
                        </m:ctrlPr>
                      </m:sSubPr>
                      <m:e>
                        <m:r>
                          <a:rPr lang="en-SG" sz="3600" b="1" i="1" dirty="0" smtClean="0">
                            <a:latin typeface="Cambria Math" panose="02040503050406030204" pitchFamily="18" charset="0"/>
                            <a:ea typeface="Cambria Math" panose="02040503050406030204" pitchFamily="18" charset="0"/>
                          </a:rPr>
                          <m:t>𝒄</m:t>
                        </m:r>
                      </m:e>
                      <m:sub>
                        <m:r>
                          <a:rPr lang="en-SG" sz="3600" b="1" i="1" dirty="0" smtClean="0">
                            <a:latin typeface="Cambria Math" panose="02040503050406030204" pitchFamily="18" charset="0"/>
                            <a:ea typeface="Cambria Math" panose="02040503050406030204" pitchFamily="18" charset="0"/>
                          </a:rPr>
                          <m:t>𝒑</m:t>
                        </m:r>
                        <m:r>
                          <a:rPr lang="en-SG" sz="3600" b="1" i="1" dirty="0" smtClean="0">
                            <a:latin typeface="Cambria Math" panose="02040503050406030204" pitchFamily="18" charset="0"/>
                            <a:ea typeface="Cambria Math" panose="02040503050406030204" pitchFamily="18" charset="0"/>
                          </a:rPr>
                          <m:t>,</m:t>
                        </m:r>
                        <m:r>
                          <a:rPr lang="en-SG" sz="3600" b="1" i="1" dirty="0" smtClean="0">
                            <a:latin typeface="Cambria Math" panose="02040503050406030204" pitchFamily="18" charset="0"/>
                            <a:ea typeface="Cambria Math" panose="02040503050406030204" pitchFamily="18" charset="0"/>
                          </a:rPr>
                          <m:t>𝒔</m:t>
                        </m:r>
                      </m:sub>
                    </m:sSub>
                    <m:f>
                      <m:fPr>
                        <m:ctrlPr>
                          <a:rPr lang="en-SG" sz="3600" b="1" i="1" dirty="0" smtClean="0">
                            <a:latin typeface="Cambria Math" panose="02040503050406030204" pitchFamily="18" charset="0"/>
                            <a:ea typeface="Cambria Math" panose="02040503050406030204" pitchFamily="18" charset="0"/>
                          </a:rPr>
                        </m:ctrlPr>
                      </m:fPr>
                      <m:num>
                        <m:r>
                          <a:rPr lang="en-SG" sz="3600" b="1" i="1" dirty="0" smtClean="0">
                            <a:latin typeface="Cambria Math" panose="02040503050406030204" pitchFamily="18" charset="0"/>
                            <a:ea typeface="Cambria Math" panose="02040503050406030204" pitchFamily="18" charset="0"/>
                          </a:rPr>
                          <m:t>𝝏</m:t>
                        </m:r>
                        <m:sSub>
                          <m:sSubPr>
                            <m:ctrlPr>
                              <a:rPr lang="en-SG" sz="3600" b="1" i="1" dirty="0" smtClean="0">
                                <a:latin typeface="Cambria Math" panose="02040503050406030204" pitchFamily="18" charset="0"/>
                                <a:ea typeface="Cambria Math" panose="02040503050406030204" pitchFamily="18" charset="0"/>
                              </a:rPr>
                            </m:ctrlPr>
                          </m:sSubPr>
                          <m:e>
                            <m:r>
                              <a:rPr lang="en-SG" sz="3600" b="1" i="1" dirty="0" smtClean="0">
                                <a:latin typeface="Cambria Math" panose="02040503050406030204" pitchFamily="18" charset="0"/>
                                <a:ea typeface="Cambria Math" panose="02040503050406030204" pitchFamily="18" charset="0"/>
                              </a:rPr>
                              <m:t>𝑻</m:t>
                            </m:r>
                          </m:e>
                          <m:sub>
                            <m:r>
                              <a:rPr lang="en-SG" sz="3600" b="1" i="1" dirty="0" smtClean="0">
                                <a:latin typeface="Cambria Math" panose="02040503050406030204" pitchFamily="18" charset="0"/>
                                <a:ea typeface="Cambria Math" panose="02040503050406030204" pitchFamily="18" charset="0"/>
                              </a:rPr>
                              <m:t>𝒔</m:t>
                            </m:r>
                          </m:sub>
                        </m:sSub>
                      </m:num>
                      <m:den>
                        <m:r>
                          <a:rPr lang="en-SG" sz="3600" b="1" i="1" dirty="0" smtClean="0">
                            <a:latin typeface="Cambria Math" panose="02040503050406030204" pitchFamily="18" charset="0"/>
                            <a:ea typeface="Cambria Math" panose="02040503050406030204" pitchFamily="18" charset="0"/>
                          </a:rPr>
                          <m:t>𝝏</m:t>
                        </m:r>
                        <m:r>
                          <a:rPr lang="en-SG" sz="3600" b="1" i="1" dirty="0" smtClean="0">
                            <a:latin typeface="Cambria Math" panose="02040503050406030204" pitchFamily="18" charset="0"/>
                            <a:ea typeface="Cambria Math" panose="02040503050406030204" pitchFamily="18" charset="0"/>
                          </a:rPr>
                          <m:t>𝒕</m:t>
                        </m:r>
                      </m:den>
                    </m:f>
                    <m:r>
                      <a:rPr lang="en-SG" sz="3600" b="1" i="1" dirty="0" smtClean="0">
                        <a:latin typeface="Cambria Math" panose="02040503050406030204" pitchFamily="18" charset="0"/>
                        <a:ea typeface="Cambria Math" panose="02040503050406030204" pitchFamily="18" charset="0"/>
                      </a:rPr>
                      <m:t>=</m:t>
                    </m:r>
                  </m:oMath>
                </a14:m>
                <a:r>
                  <a:rPr lang="el-GR" sz="3600" b="1" i="1">
                    <a:latin typeface="Cambria Math" panose="02040503050406030204" pitchFamily="18" charset="0"/>
                    <a:ea typeface="Cambria Math" panose="02040503050406030204" pitchFamily="18" charset="0"/>
                  </a:rPr>
                  <a:t>λ</a:t>
                </a:r>
                <a:r>
                  <a:rPr lang="en-SG" sz="3600" b="1" i="1">
                    <a:latin typeface="Cambria Math" panose="02040503050406030204" pitchFamily="18" charset="0"/>
                    <a:ea typeface="Cambria Math" panose="02040503050406030204" pitchFamily="18" charset="0"/>
                  </a:rPr>
                  <a:t>s </a:t>
                </a:r>
                <a14:m>
                  <m:oMath xmlns:m="http://schemas.openxmlformats.org/officeDocument/2006/math">
                    <m:sSup>
                      <m:sSupPr>
                        <m:ctrlPr>
                          <a:rPr lang="en-SG" sz="3600" b="1" i="1" smtClean="0">
                            <a:latin typeface="Cambria Math" panose="02040503050406030204" pitchFamily="18" charset="0"/>
                            <a:ea typeface="Cambria Math" panose="02040503050406030204" pitchFamily="18" charset="0"/>
                          </a:rPr>
                        </m:ctrlPr>
                      </m:sSupPr>
                      <m:e>
                        <m:r>
                          <a:rPr lang="en-SG" sz="3600" b="1" i="1" smtClean="0">
                            <a:latin typeface="Cambria Math" panose="02040503050406030204" pitchFamily="18" charset="0"/>
                            <a:ea typeface="Cambria Math" panose="02040503050406030204" pitchFamily="18" charset="0"/>
                          </a:rPr>
                          <m:t>𝜵</m:t>
                        </m:r>
                      </m:e>
                      <m:sup>
                        <m:r>
                          <a:rPr lang="en-SG" sz="3600" b="1" i="1" smtClean="0">
                            <a:latin typeface="Cambria Math" panose="02040503050406030204" pitchFamily="18" charset="0"/>
                            <a:ea typeface="Cambria Math" panose="02040503050406030204" pitchFamily="18" charset="0"/>
                          </a:rPr>
                          <m:t>𝟐</m:t>
                        </m:r>
                      </m:sup>
                    </m:sSup>
                    <m:sSub>
                      <m:sSubPr>
                        <m:ctrlPr>
                          <a:rPr lang="en-SG" sz="3600" b="1" i="1" smtClean="0">
                            <a:latin typeface="Cambria Math" panose="02040503050406030204" pitchFamily="18" charset="0"/>
                            <a:ea typeface="Cambria Math" panose="02040503050406030204" pitchFamily="18" charset="0"/>
                          </a:rPr>
                        </m:ctrlPr>
                      </m:sSubPr>
                      <m:e>
                        <m:r>
                          <a:rPr lang="en-SG" sz="3600" b="1" i="1" smtClean="0">
                            <a:latin typeface="Cambria Math" panose="02040503050406030204" pitchFamily="18" charset="0"/>
                            <a:ea typeface="Cambria Math" panose="02040503050406030204" pitchFamily="18" charset="0"/>
                          </a:rPr>
                          <m:t>𝑻</m:t>
                        </m:r>
                      </m:e>
                      <m:sub>
                        <m:r>
                          <a:rPr lang="en-SG" sz="3600" b="1" i="1" smtClean="0">
                            <a:latin typeface="Cambria Math" panose="02040503050406030204" pitchFamily="18" charset="0"/>
                            <a:ea typeface="Cambria Math" panose="02040503050406030204" pitchFamily="18" charset="0"/>
                          </a:rPr>
                          <m:t>𝒔</m:t>
                        </m:r>
                      </m:sub>
                    </m:sSub>
                  </m:oMath>
                </a14:m>
                <a:endParaRPr lang="en-SG" sz="3600" b="1" i="1">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A5D6712-7483-44EB-9354-9C80398A4DCB}"/>
                  </a:ext>
                </a:extLst>
              </p:cNvPr>
              <p:cNvSpPr txBox="1">
                <a:spLocks noRot="1" noChangeAspect="1" noMove="1" noResize="1" noEditPoints="1" noAdjustHandles="1" noChangeArrowheads="1" noChangeShapeType="1" noTextEdit="1"/>
              </p:cNvSpPr>
              <p:nvPr/>
            </p:nvSpPr>
            <p:spPr>
              <a:xfrm>
                <a:off x="2208031" y="1592090"/>
                <a:ext cx="4727937" cy="809517"/>
              </a:xfrm>
              <a:prstGeom prst="rect">
                <a:avLst/>
              </a:prstGeom>
              <a:blipFill>
                <a:blip r:embed="rId4"/>
                <a:stretch>
                  <a:fillRect t="-2256" b="-1729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86577E1-7A06-4D85-B67D-A915F9EA1CBC}"/>
              </a:ext>
            </a:extLst>
          </p:cNvPr>
          <p:cNvSpPr txBox="1"/>
          <p:nvPr/>
        </p:nvSpPr>
        <p:spPr>
          <a:xfrm>
            <a:off x="457200" y="3241240"/>
            <a:ext cx="1050288" cy="307777"/>
          </a:xfrm>
          <a:prstGeom prst="rect">
            <a:avLst/>
          </a:prstGeom>
          <a:noFill/>
        </p:spPr>
        <p:txBody>
          <a:bodyPr wrap="square" rtlCol="0">
            <a:spAutoFit/>
          </a:bodyPr>
          <a:lstStyle/>
          <a:p>
            <a:r>
              <a:rPr lang="en-SG"/>
              <a:t>Given that:</a:t>
            </a:r>
          </a:p>
        </p:txBody>
      </p:sp>
      <mc:AlternateContent xmlns:mc="http://schemas.openxmlformats.org/markup-compatibility/2006" xmlns:a14="http://schemas.microsoft.com/office/drawing/2010/main">
        <mc:Choice Requires="a14">
          <p:graphicFrame>
            <p:nvGraphicFramePr>
              <p:cNvPr id="8" name="Table 3">
                <a:extLst>
                  <a:ext uri="{FF2B5EF4-FFF2-40B4-BE49-F238E27FC236}">
                    <a16:creationId xmlns:a16="http://schemas.microsoft.com/office/drawing/2014/main" id="{84316D31-2094-4166-BB17-8E84B5FF92EA}"/>
                  </a:ext>
                </a:extLst>
              </p:cNvPr>
              <p:cNvGraphicFramePr>
                <a:graphicFrameLocks noGrp="1"/>
              </p:cNvGraphicFramePr>
              <p:nvPr>
                <p:extLst>
                  <p:ext uri="{D42A27DB-BD31-4B8C-83A1-F6EECF244321}">
                    <p14:modId xmlns:p14="http://schemas.microsoft.com/office/powerpoint/2010/main" val="1707504692"/>
                  </p:ext>
                </p:extLst>
              </p:nvPr>
            </p:nvGraphicFramePr>
            <p:xfrm>
              <a:off x="1219198" y="3549017"/>
              <a:ext cx="6705602" cy="741680"/>
            </p:xfrm>
            <a:graphic>
              <a:graphicData uri="http://schemas.openxmlformats.org/drawingml/2006/table">
                <a:tbl>
                  <a:tblPr firstRow="1" bandRow="1">
                    <a:tableStyleId>{5C22544A-7EE6-4342-B048-85BDC9FD1C3A}</a:tableStyleId>
                  </a:tblPr>
                  <a:tblGrid>
                    <a:gridCol w="1042087">
                      <a:extLst>
                        <a:ext uri="{9D8B030D-6E8A-4147-A177-3AD203B41FA5}">
                          <a16:colId xmlns:a16="http://schemas.microsoft.com/office/drawing/2014/main" val="165979184"/>
                        </a:ext>
                      </a:extLst>
                    </a:gridCol>
                    <a:gridCol w="1261076">
                      <a:extLst>
                        <a:ext uri="{9D8B030D-6E8A-4147-A177-3AD203B41FA5}">
                          <a16:colId xmlns:a16="http://schemas.microsoft.com/office/drawing/2014/main" val="2518872902"/>
                        </a:ext>
                      </a:extLst>
                    </a:gridCol>
                    <a:gridCol w="1336589">
                      <a:extLst>
                        <a:ext uri="{9D8B030D-6E8A-4147-A177-3AD203B41FA5}">
                          <a16:colId xmlns:a16="http://schemas.microsoft.com/office/drawing/2014/main" val="2304709755"/>
                        </a:ext>
                      </a:extLst>
                    </a:gridCol>
                    <a:gridCol w="1011882">
                      <a:extLst>
                        <a:ext uri="{9D8B030D-6E8A-4147-A177-3AD203B41FA5}">
                          <a16:colId xmlns:a16="http://schemas.microsoft.com/office/drawing/2014/main" val="377949614"/>
                        </a:ext>
                      </a:extLst>
                    </a:gridCol>
                    <a:gridCol w="1026984">
                      <a:extLst>
                        <a:ext uri="{9D8B030D-6E8A-4147-A177-3AD203B41FA5}">
                          <a16:colId xmlns:a16="http://schemas.microsoft.com/office/drawing/2014/main" val="4276971949"/>
                        </a:ext>
                      </a:extLst>
                    </a:gridCol>
                    <a:gridCol w="1026984">
                      <a:extLst>
                        <a:ext uri="{9D8B030D-6E8A-4147-A177-3AD203B41FA5}">
                          <a16:colId xmlns:a16="http://schemas.microsoft.com/office/drawing/2014/main" val="8010894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SG" b="1" i="1" dirty="0"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𝝆</m:t>
                                    </m:r>
                                  </m:e>
                                  <m:sub>
                                    <m:r>
                                      <a:rPr lang="en-SG" b="1" i="1" smtClean="0">
                                        <a:solidFill>
                                          <a:schemeClr val="tx1"/>
                                        </a:solidFill>
                                        <a:latin typeface="Cambria Math" panose="02040503050406030204" pitchFamily="18" charset="0"/>
                                      </a:rPr>
                                      <m:t>𝒔</m:t>
                                    </m:r>
                                  </m:sub>
                                </m:sSub>
                              </m:oMath>
                            </m:oMathPara>
                          </a14:m>
                          <a:endParaRPr lang="en-SG"/>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𝒄</m:t>
                                    </m:r>
                                  </m:e>
                                  <m:sub>
                                    <m:r>
                                      <a:rPr lang="en-GB" b="1" i="1" smtClean="0">
                                        <a:solidFill>
                                          <a:schemeClr val="tx1"/>
                                        </a:solidFill>
                                        <a:latin typeface="Cambria Math" panose="02040503050406030204" pitchFamily="18" charset="0"/>
                                      </a:rPr>
                                      <m:t>𝒑</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𝒔</m:t>
                                    </m:r>
                                  </m:sub>
                                </m:sSub>
                              </m:oMath>
                            </m:oMathPara>
                          </a14:m>
                          <a:endParaRPr lang="en-GB" b="1" i="1">
                            <a:solidFill>
                              <a:schemeClr val="tx1"/>
                            </a:solidFill>
                            <a:latin typeface="Cambria Math"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lang="en-SG" b="1" i="1" dirty="0"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𝝀</m:t>
                                    </m:r>
                                  </m:e>
                                  <m:sub>
                                    <m:r>
                                      <a:rPr lang="en-SG" b="1" i="1" smtClean="0">
                                        <a:solidFill>
                                          <a:schemeClr val="tx1"/>
                                        </a:solidFill>
                                        <a:latin typeface="Cambria Math" panose="02040503050406030204" pitchFamily="18" charset="0"/>
                                      </a:rPr>
                                      <m:t>𝒔</m:t>
                                    </m:r>
                                  </m:sub>
                                </m:sSub>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1" i="1" dirty="0"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𝑻</m:t>
                                    </m:r>
                                  </m:e>
                                  <m:sub>
                                    <m:r>
                                      <a:rPr lang="en-SG" b="1" i="1" smtClean="0">
                                        <a:solidFill>
                                          <a:schemeClr val="tx1"/>
                                        </a:solidFill>
                                        <a:latin typeface="Cambria Math" panose="02040503050406030204" pitchFamily="18" charset="0"/>
                                      </a:rPr>
                                      <m:t>𝒊𝒏𝒊𝒕𝒊𝒂𝒍</m:t>
                                    </m:r>
                                  </m:sub>
                                </m:sSub>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1" i="1" dirty="0"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𝑻</m:t>
                                    </m:r>
                                  </m:e>
                                  <m:sub>
                                    <m:r>
                                      <a:rPr lang="en-GB" b="1" i="1" smtClean="0">
                                        <a:solidFill>
                                          <a:schemeClr val="tx1"/>
                                        </a:solidFill>
                                        <a:latin typeface="Cambria Math" panose="02040503050406030204" pitchFamily="18" charset="0"/>
                                      </a:rPr>
                                      <m:t>𝒔𝒕𝒆𝒂𝒅𝒚</m:t>
                                    </m:r>
                                  </m:sub>
                                </m:sSub>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SG" b="1" i="1" smtClean="0">
                                    <a:solidFill>
                                      <a:schemeClr val="tx1"/>
                                    </a:solidFill>
                                    <a:latin typeface="Cambria Math" panose="02040503050406030204" pitchFamily="18" charset="0"/>
                                  </a:rPr>
                                  <m:t>𝑳</m:t>
                                </m:r>
                              </m:oMath>
                            </m:oMathPara>
                          </a14:m>
                          <a:endParaRPr lang="en-SG">
                            <a:solidFill>
                              <a:schemeClr val="tx1"/>
                            </a:solidFill>
                          </a:endParaRPr>
                        </a:p>
                      </a:txBody>
                      <a:tcPr/>
                    </a:tc>
                    <a:extLst>
                      <a:ext uri="{0D108BD9-81ED-4DB2-BD59-A6C34878D82A}">
                        <a16:rowId xmlns:a16="http://schemas.microsoft.com/office/drawing/2014/main" val="1339187268"/>
                      </a:ext>
                    </a:extLst>
                  </a:tr>
                  <a:tr h="370840">
                    <a:tc>
                      <a:txBody>
                        <a:bodyPr/>
                        <a:lstStyle/>
                        <a:p>
                          <a:pPr/>
                          <a14:m>
                            <m:oMathPara xmlns:m="http://schemas.openxmlformats.org/officeDocument/2006/math">
                              <m:oMathParaPr>
                                <m:jc m:val="centerGroup"/>
                              </m:oMathParaPr>
                              <m:oMath xmlns:m="http://schemas.openxmlformats.org/officeDocument/2006/math">
                                <m:r>
                                  <a:rPr lang="en-GB" b="0" i="1" dirty="0" smtClean="0">
                                    <a:solidFill>
                                      <a:schemeClr val="tx1"/>
                                    </a:solidFill>
                                    <a:latin typeface="Cambria Math" panose="02040503050406030204" pitchFamily="18" charset="0"/>
                                  </a:rPr>
                                  <m:t>2</m:t>
                                </m:r>
                                <m:r>
                                  <a:rPr lang="en-GB" b="0" i="1" smtClean="0">
                                    <a:latin typeface="Cambria Math" panose="02040503050406030204" pitchFamily="18" charset="0"/>
                                  </a:rPr>
                                  <m:t>.3 </m:t>
                                </m:r>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rPr>
                                  <m:t>𝑐</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3</m:t>
                                    </m:r>
                                  </m:sup>
                                </m:sSup>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GB" b="0" i="1" dirty="0" smtClean="0">
                                    <a:solidFill>
                                      <a:schemeClr val="tx1"/>
                                    </a:solidFill>
                                    <a:latin typeface="Cambria Math" panose="02040503050406030204" pitchFamily="18" charset="0"/>
                                  </a:rPr>
                                  <m:t>0</m:t>
                                </m:r>
                                <m:r>
                                  <a:rPr lang="en-GB" b="0" i="1" smtClean="0">
                                    <a:latin typeface="Cambria Math" panose="02040503050406030204" pitchFamily="18" charset="0"/>
                                  </a:rPr>
                                  <m:t>.590</m:t>
                                </m:r>
                                <m:r>
                                  <a:rPr lang="en-GB" b="0" i="1" smtClean="0">
                                    <a:latin typeface="Cambria Math" panose="02040503050406030204" pitchFamily="18" charset="0"/>
                                  </a:rPr>
                                  <m:t>𝐽</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𝑔</m:t>
                                    </m:r>
                                  </m:e>
                                  <m:sup>
                                    <m:r>
                                      <a:rPr lang="en-GB" b="0" i="1" smtClean="0">
                                        <a:latin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𝐾</m:t>
                                    </m:r>
                                  </m:e>
                                  <m:sup>
                                    <m:r>
                                      <a:rPr lang="en-GB" b="0" i="1" smtClean="0">
                                        <a:latin typeface="Cambria Math" panose="02040503050406030204" pitchFamily="18" charset="0"/>
                                      </a:rPr>
                                      <m:t>−1</m:t>
                                    </m:r>
                                  </m:sup>
                                </m:sSup>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GB" b="0" i="1" dirty="0" smtClean="0">
                                    <a:solidFill>
                                      <a:schemeClr val="tx1"/>
                                    </a:solidFill>
                                    <a:latin typeface="Cambria Math" panose="02040503050406030204" pitchFamily="18" charset="0"/>
                                  </a:rPr>
                                  <m:t>2</m:t>
                                </m:r>
                                <m:r>
                                  <a:rPr lang="en-GB" b="0" i="1" smtClean="0">
                                    <a:latin typeface="Cambria Math" panose="02040503050406030204" pitchFamily="18" charset="0"/>
                                  </a:rPr>
                                  <m:t>.50</m:t>
                                </m:r>
                                <m:r>
                                  <a:rPr lang="en-GB" b="0" i="1" smtClean="0">
                                    <a:latin typeface="Cambria Math" panose="02040503050406030204" pitchFamily="18" charset="0"/>
                                  </a:rPr>
                                  <m:t>𝑊</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𝐾</m:t>
                                    </m:r>
                                  </m:e>
                                  <m:sup>
                                    <m:r>
                                      <a:rPr lang="en-GB" b="0" i="1" smtClean="0">
                                        <a:latin typeface="Cambria Math" panose="02040503050406030204" pitchFamily="18" charset="0"/>
                                      </a:rPr>
                                      <m:t>−1</m:t>
                                    </m:r>
                                  </m:sup>
                                </m:sSup>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GB" b="0" i="1" dirty="0" smtClean="0">
                                    <a:solidFill>
                                      <a:schemeClr val="tx1"/>
                                    </a:solidFill>
                                    <a:latin typeface="Cambria Math" panose="02040503050406030204" pitchFamily="18" charset="0"/>
                                  </a:rPr>
                                  <m:t>1</m:t>
                                </m:r>
                                <m:r>
                                  <a:rPr lang="en-GB" b="0" i="1" smtClean="0">
                                    <a:latin typeface="Cambria Math" panose="02040503050406030204" pitchFamily="18" charset="0"/>
                                  </a:rPr>
                                  <m:t>500</m:t>
                                </m:r>
                                <m:r>
                                  <a:rPr lang="en-GB" b="0" i="1" smtClean="0">
                                    <a:latin typeface="Cambria Math" panose="02040503050406030204" pitchFamily="18" charset="0"/>
                                  </a:rPr>
                                  <m:t>𝐾</m:t>
                                </m:r>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GB" b="0" i="1" dirty="0" smtClean="0">
                                    <a:solidFill>
                                      <a:schemeClr val="tx1"/>
                                    </a:solidFill>
                                    <a:latin typeface="Cambria Math" panose="02040503050406030204" pitchFamily="18" charset="0"/>
                                  </a:rPr>
                                  <m:t>1</m:t>
                                </m:r>
                                <m:r>
                                  <a:rPr lang="en-GB" b="0" i="1" smtClean="0">
                                    <a:latin typeface="Cambria Math" panose="02040503050406030204" pitchFamily="18" charset="0"/>
                                  </a:rPr>
                                  <m:t>260</m:t>
                                </m:r>
                                <m:r>
                                  <a:rPr lang="en-GB" b="0" i="1" smtClean="0">
                                    <a:latin typeface="Cambria Math" panose="02040503050406030204" pitchFamily="18" charset="0"/>
                                  </a:rPr>
                                  <m:t>𝐾</m:t>
                                </m:r>
                              </m:oMath>
                            </m:oMathPara>
                          </a14:m>
                          <a:endParaRPr lang="en-SG"/>
                        </a:p>
                      </a:txBody>
                      <a:tcPr/>
                    </a:tc>
                    <a:tc>
                      <a:txBody>
                        <a:bodyPr/>
                        <a:lstStyle/>
                        <a:p>
                          <a:pPr algn="ctr"/>
                          <a14:m>
                            <m:oMathPara xmlns:m="http://schemas.openxmlformats.org/officeDocument/2006/math">
                              <m:oMathParaPr>
                                <m:jc m:val="centerGroup"/>
                              </m:oMathParaPr>
                              <m:oMath xmlns:m="http://schemas.openxmlformats.org/officeDocument/2006/math">
                                <m:r>
                                  <a:rPr lang="en-SG" b="0" i="1" dirty="0" smtClean="0">
                                    <a:solidFill>
                                      <a:schemeClr val="tx1"/>
                                    </a:solidFill>
                                    <a:latin typeface="Cambria Math" panose="02040503050406030204" pitchFamily="18" charset="0"/>
                                  </a:rPr>
                                  <m:t>0</m:t>
                                </m:r>
                                <m:r>
                                  <a:rPr lang="en-SG" b="0" i="1" smtClean="0">
                                    <a:latin typeface="Cambria Math" panose="02040503050406030204" pitchFamily="18" charset="0"/>
                                  </a:rPr>
                                  <m:t>.128</m:t>
                                </m:r>
                                <m:r>
                                  <a:rPr lang="en-SG" b="0" i="1" smtClean="0">
                                    <a:latin typeface="Cambria Math" panose="02040503050406030204" pitchFamily="18" charset="0"/>
                                  </a:rPr>
                                  <m:t>𝑚</m:t>
                                </m:r>
                              </m:oMath>
                            </m:oMathPara>
                          </a14:m>
                          <a:endParaRPr lang="en-SG"/>
                        </a:p>
                      </a:txBody>
                      <a:tcPr/>
                    </a:tc>
                    <a:extLst>
                      <a:ext uri="{0D108BD9-81ED-4DB2-BD59-A6C34878D82A}">
                        <a16:rowId xmlns:a16="http://schemas.microsoft.com/office/drawing/2014/main" val="1506456957"/>
                      </a:ext>
                    </a:extLst>
                  </a:tr>
                </a:tbl>
              </a:graphicData>
            </a:graphic>
          </p:graphicFrame>
        </mc:Choice>
        <mc:Fallback xmlns="">
          <p:graphicFrame>
            <p:nvGraphicFramePr>
              <p:cNvPr id="8" name="Table 3">
                <a:extLst>
                  <a:ext uri="{FF2B5EF4-FFF2-40B4-BE49-F238E27FC236}">
                    <a16:creationId xmlns:a16="http://schemas.microsoft.com/office/drawing/2014/main" id="{84316D31-2094-4166-BB17-8E84B5FF92EA}"/>
                  </a:ext>
                </a:extLst>
              </p:cNvPr>
              <p:cNvGraphicFramePr>
                <a:graphicFrameLocks noGrp="1"/>
              </p:cNvGraphicFramePr>
              <p:nvPr>
                <p:extLst>
                  <p:ext uri="{D42A27DB-BD31-4B8C-83A1-F6EECF244321}">
                    <p14:modId xmlns:p14="http://schemas.microsoft.com/office/powerpoint/2010/main" val="1707504692"/>
                  </p:ext>
                </p:extLst>
              </p:nvPr>
            </p:nvGraphicFramePr>
            <p:xfrm>
              <a:off x="1219198" y="3549017"/>
              <a:ext cx="6705602" cy="741680"/>
            </p:xfrm>
            <a:graphic>
              <a:graphicData uri="http://schemas.openxmlformats.org/drawingml/2006/table">
                <a:tbl>
                  <a:tblPr firstRow="1" bandRow="1">
                    <a:tableStyleId>{5C22544A-7EE6-4342-B048-85BDC9FD1C3A}</a:tableStyleId>
                  </a:tblPr>
                  <a:tblGrid>
                    <a:gridCol w="1042087">
                      <a:extLst>
                        <a:ext uri="{9D8B030D-6E8A-4147-A177-3AD203B41FA5}">
                          <a16:colId xmlns:a16="http://schemas.microsoft.com/office/drawing/2014/main" val="165979184"/>
                        </a:ext>
                      </a:extLst>
                    </a:gridCol>
                    <a:gridCol w="1261076">
                      <a:extLst>
                        <a:ext uri="{9D8B030D-6E8A-4147-A177-3AD203B41FA5}">
                          <a16:colId xmlns:a16="http://schemas.microsoft.com/office/drawing/2014/main" val="2518872902"/>
                        </a:ext>
                      </a:extLst>
                    </a:gridCol>
                    <a:gridCol w="1336589">
                      <a:extLst>
                        <a:ext uri="{9D8B030D-6E8A-4147-A177-3AD203B41FA5}">
                          <a16:colId xmlns:a16="http://schemas.microsoft.com/office/drawing/2014/main" val="2304709755"/>
                        </a:ext>
                      </a:extLst>
                    </a:gridCol>
                    <a:gridCol w="1011882">
                      <a:extLst>
                        <a:ext uri="{9D8B030D-6E8A-4147-A177-3AD203B41FA5}">
                          <a16:colId xmlns:a16="http://schemas.microsoft.com/office/drawing/2014/main" val="377949614"/>
                        </a:ext>
                      </a:extLst>
                    </a:gridCol>
                    <a:gridCol w="1026984">
                      <a:extLst>
                        <a:ext uri="{9D8B030D-6E8A-4147-A177-3AD203B41FA5}">
                          <a16:colId xmlns:a16="http://schemas.microsoft.com/office/drawing/2014/main" val="4276971949"/>
                        </a:ext>
                      </a:extLst>
                    </a:gridCol>
                    <a:gridCol w="1026984">
                      <a:extLst>
                        <a:ext uri="{9D8B030D-6E8A-4147-A177-3AD203B41FA5}">
                          <a16:colId xmlns:a16="http://schemas.microsoft.com/office/drawing/2014/main" val="80108940"/>
                        </a:ext>
                      </a:extLst>
                    </a:gridCol>
                  </a:tblGrid>
                  <a:tr h="370840">
                    <a:tc>
                      <a:txBody>
                        <a:bodyPr/>
                        <a:lstStyle/>
                        <a:p>
                          <a:endParaRPr lang="en-US"/>
                        </a:p>
                      </a:txBody>
                      <a:tcPr>
                        <a:blipFill>
                          <a:blip r:embed="rId5"/>
                          <a:stretch>
                            <a:fillRect l="-585" t="-1639" r="-546784" b="-103279"/>
                          </a:stretch>
                        </a:blipFill>
                      </a:tcPr>
                    </a:tc>
                    <a:tc>
                      <a:txBody>
                        <a:bodyPr/>
                        <a:lstStyle/>
                        <a:p>
                          <a:endParaRPr lang="en-US"/>
                        </a:p>
                      </a:txBody>
                      <a:tcPr>
                        <a:blipFill>
                          <a:blip r:embed="rId5"/>
                          <a:stretch>
                            <a:fillRect l="-83092" t="-1639" r="-351691" b="-103279"/>
                          </a:stretch>
                        </a:blipFill>
                      </a:tcPr>
                    </a:tc>
                    <a:tc>
                      <a:txBody>
                        <a:bodyPr/>
                        <a:lstStyle/>
                        <a:p>
                          <a:endParaRPr lang="en-US"/>
                        </a:p>
                      </a:txBody>
                      <a:tcPr>
                        <a:blipFill>
                          <a:blip r:embed="rId5"/>
                          <a:stretch>
                            <a:fillRect l="-172273" t="-1639" r="-230909" b="-103279"/>
                          </a:stretch>
                        </a:blipFill>
                      </a:tcPr>
                    </a:tc>
                    <a:tc>
                      <a:txBody>
                        <a:bodyPr/>
                        <a:lstStyle/>
                        <a:p>
                          <a:endParaRPr lang="en-US"/>
                        </a:p>
                      </a:txBody>
                      <a:tcPr>
                        <a:blipFill>
                          <a:blip r:embed="rId5"/>
                          <a:stretch>
                            <a:fillRect l="-360843" t="-1639" r="-206024" b="-103279"/>
                          </a:stretch>
                        </a:blipFill>
                      </a:tcPr>
                    </a:tc>
                    <a:tc>
                      <a:txBody>
                        <a:bodyPr/>
                        <a:lstStyle/>
                        <a:p>
                          <a:endParaRPr lang="en-US"/>
                        </a:p>
                      </a:txBody>
                      <a:tcPr>
                        <a:blipFill>
                          <a:blip r:embed="rId5"/>
                          <a:stretch>
                            <a:fillRect l="-455357" t="-1639" r="-103571" b="-103279"/>
                          </a:stretch>
                        </a:blipFill>
                      </a:tcPr>
                    </a:tc>
                    <a:tc>
                      <a:txBody>
                        <a:bodyPr/>
                        <a:lstStyle/>
                        <a:p>
                          <a:endParaRPr lang="en-US"/>
                        </a:p>
                      </a:txBody>
                      <a:tcPr>
                        <a:blipFill>
                          <a:blip r:embed="rId5"/>
                          <a:stretch>
                            <a:fillRect l="-552071" t="-1639" r="-2959" b="-103279"/>
                          </a:stretch>
                        </a:blipFill>
                      </a:tcPr>
                    </a:tc>
                    <a:extLst>
                      <a:ext uri="{0D108BD9-81ED-4DB2-BD59-A6C34878D82A}">
                        <a16:rowId xmlns:a16="http://schemas.microsoft.com/office/drawing/2014/main" val="1339187268"/>
                      </a:ext>
                    </a:extLst>
                  </a:tr>
                  <a:tr h="370840">
                    <a:tc>
                      <a:txBody>
                        <a:bodyPr/>
                        <a:lstStyle/>
                        <a:p>
                          <a:endParaRPr lang="en-US"/>
                        </a:p>
                      </a:txBody>
                      <a:tcPr>
                        <a:blipFill>
                          <a:blip r:embed="rId5"/>
                          <a:stretch>
                            <a:fillRect l="-585" t="-101639" r="-546784" b="-3279"/>
                          </a:stretch>
                        </a:blipFill>
                      </a:tcPr>
                    </a:tc>
                    <a:tc>
                      <a:txBody>
                        <a:bodyPr/>
                        <a:lstStyle/>
                        <a:p>
                          <a:endParaRPr lang="en-US"/>
                        </a:p>
                      </a:txBody>
                      <a:tcPr>
                        <a:blipFill>
                          <a:blip r:embed="rId5"/>
                          <a:stretch>
                            <a:fillRect l="-83092" t="-101639" r="-351691" b="-3279"/>
                          </a:stretch>
                        </a:blipFill>
                      </a:tcPr>
                    </a:tc>
                    <a:tc>
                      <a:txBody>
                        <a:bodyPr/>
                        <a:lstStyle/>
                        <a:p>
                          <a:endParaRPr lang="en-US"/>
                        </a:p>
                      </a:txBody>
                      <a:tcPr>
                        <a:blipFill>
                          <a:blip r:embed="rId5"/>
                          <a:stretch>
                            <a:fillRect l="-172273" t="-101639" r="-230909" b="-3279"/>
                          </a:stretch>
                        </a:blipFill>
                      </a:tcPr>
                    </a:tc>
                    <a:tc>
                      <a:txBody>
                        <a:bodyPr/>
                        <a:lstStyle/>
                        <a:p>
                          <a:endParaRPr lang="en-US"/>
                        </a:p>
                      </a:txBody>
                      <a:tcPr>
                        <a:blipFill>
                          <a:blip r:embed="rId5"/>
                          <a:stretch>
                            <a:fillRect l="-360843" t="-101639" r="-206024" b="-3279"/>
                          </a:stretch>
                        </a:blipFill>
                      </a:tcPr>
                    </a:tc>
                    <a:tc>
                      <a:txBody>
                        <a:bodyPr/>
                        <a:lstStyle/>
                        <a:p>
                          <a:endParaRPr lang="en-US"/>
                        </a:p>
                      </a:txBody>
                      <a:tcPr>
                        <a:blipFill>
                          <a:blip r:embed="rId5"/>
                          <a:stretch>
                            <a:fillRect l="-455357" t="-101639" r="-103571" b="-3279"/>
                          </a:stretch>
                        </a:blipFill>
                      </a:tcPr>
                    </a:tc>
                    <a:tc>
                      <a:txBody>
                        <a:bodyPr/>
                        <a:lstStyle/>
                        <a:p>
                          <a:endParaRPr lang="en-US"/>
                        </a:p>
                      </a:txBody>
                      <a:tcPr>
                        <a:blipFill>
                          <a:blip r:embed="rId5"/>
                          <a:stretch>
                            <a:fillRect l="-552071" t="-101639" r="-2959" b="-3279"/>
                          </a:stretch>
                        </a:blipFill>
                      </a:tcPr>
                    </a:tc>
                    <a:extLst>
                      <a:ext uri="{0D108BD9-81ED-4DB2-BD59-A6C34878D82A}">
                        <a16:rowId xmlns:a16="http://schemas.microsoft.com/office/drawing/2014/main" val="1506456957"/>
                      </a:ext>
                    </a:extLst>
                  </a:tr>
                </a:tbl>
              </a:graphicData>
            </a:graphic>
          </p:graphicFrame>
        </mc:Fallback>
      </mc:AlternateContent>
    </p:spTree>
    <p:extLst>
      <p:ext uri="{BB962C8B-B14F-4D97-AF65-F5344CB8AC3E}">
        <p14:creationId xmlns:p14="http://schemas.microsoft.com/office/powerpoint/2010/main" val="1652786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GROUP ACTIVITY: SCALING ANALYSIS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4DBF64-8939-40CF-8111-C8FF9DADA8EE}"/>
                  </a:ext>
                </a:extLst>
              </p:cNvPr>
              <p:cNvSpPr txBox="1"/>
              <p:nvPr/>
            </p:nvSpPr>
            <p:spPr>
              <a:xfrm>
                <a:off x="431180" y="1133706"/>
                <a:ext cx="6549550" cy="324769"/>
              </a:xfrm>
              <a:prstGeom prst="rect">
                <a:avLst/>
              </a:prstGeom>
              <a:noFill/>
            </p:spPr>
            <p:txBody>
              <a:bodyPr wrap="none" rtlCol="0">
                <a:spAutoFit/>
              </a:bodyPr>
              <a:lstStyle/>
              <a:p>
                <a:r>
                  <a:rPr lang="en-SG"/>
                  <a:t>Find the time taken for the electrolyte to reach steady-state temperature,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𝑇</m:t>
                        </m:r>
                      </m:e>
                      <m:sub>
                        <m:r>
                          <a:rPr lang="en-SG" b="0" i="1" smtClean="0">
                            <a:latin typeface="Cambria Math" panose="02040503050406030204" pitchFamily="18" charset="0"/>
                          </a:rPr>
                          <m:t>𝑠𝑡𝑒𝑎𝑑𝑦</m:t>
                        </m:r>
                      </m:sub>
                    </m:sSub>
                  </m:oMath>
                </a14:m>
                <a:r>
                  <a:rPr lang="en-SG"/>
                  <a:t>.</a:t>
                </a:r>
              </a:p>
            </p:txBody>
          </p:sp>
        </mc:Choice>
        <mc:Fallback xmlns="">
          <p:sp>
            <p:nvSpPr>
              <p:cNvPr id="3" name="TextBox 2">
                <a:extLst>
                  <a:ext uri="{FF2B5EF4-FFF2-40B4-BE49-F238E27FC236}">
                    <a16:creationId xmlns:a16="http://schemas.microsoft.com/office/drawing/2014/main" id="{964DBF64-8939-40CF-8111-C8FF9DADA8EE}"/>
                  </a:ext>
                </a:extLst>
              </p:cNvPr>
              <p:cNvSpPr txBox="1">
                <a:spLocks noRot="1" noChangeAspect="1" noMove="1" noResize="1" noEditPoints="1" noAdjustHandles="1" noChangeArrowheads="1" noChangeShapeType="1" noTextEdit="1"/>
              </p:cNvSpPr>
              <p:nvPr/>
            </p:nvSpPr>
            <p:spPr>
              <a:xfrm>
                <a:off x="431180" y="1133706"/>
                <a:ext cx="6549550" cy="324769"/>
              </a:xfrm>
              <a:prstGeom prst="rect">
                <a:avLst/>
              </a:prstGeom>
              <a:blipFill>
                <a:blip r:embed="rId3"/>
                <a:stretch>
                  <a:fillRect l="-279" t="-3774"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A5D6712-7483-44EB-9354-9C80398A4DCB}"/>
                  </a:ext>
                </a:extLst>
              </p:cNvPr>
              <p:cNvSpPr txBox="1"/>
              <p:nvPr/>
            </p:nvSpPr>
            <p:spPr>
              <a:xfrm>
                <a:off x="352336" y="2245686"/>
                <a:ext cx="4727937" cy="213936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GB" sz="2000" b="1" i="1" dirty="0" smtClean="0">
                              <a:latin typeface="Cambria Math" panose="02040503050406030204" pitchFamily="18" charset="0"/>
                              <a:ea typeface="Cambria Math" panose="02040503050406030204" pitchFamily="18" charset="0"/>
                            </a:rPr>
                          </m:ctrlPr>
                        </m:fPr>
                        <m:num>
                          <m:sSub>
                            <m:sSubPr>
                              <m:ctrlPr>
                                <a:rPr lang="en-SG" sz="2000" b="1" i="1" dirty="0">
                                  <a:latin typeface="Cambria Math" panose="02040503050406030204" pitchFamily="18" charset="0"/>
                                  <a:ea typeface="Cambria Math" panose="02040503050406030204" pitchFamily="18" charset="0"/>
                                </a:rPr>
                              </m:ctrlPr>
                            </m:sSubPr>
                            <m:e>
                              <m:sSub>
                                <m:sSubPr>
                                  <m:ctrlPr>
                                    <a:rPr lang="en-GB" sz="2000" b="1" i="1" dirty="0">
                                      <a:latin typeface="Cambria Math" panose="02040503050406030204" pitchFamily="18" charset="0"/>
                                      <a:ea typeface="Cambria Math" panose="02040503050406030204" pitchFamily="18" charset="0"/>
                                    </a:rPr>
                                  </m:ctrlPr>
                                </m:sSubPr>
                                <m:e>
                                  <m:r>
                                    <a:rPr lang="en-GB" sz="2000" b="1" i="1" dirty="0">
                                      <a:latin typeface="Cambria Math" panose="02040503050406030204" pitchFamily="18" charset="0"/>
                                      <a:ea typeface="Cambria Math" panose="02040503050406030204" pitchFamily="18" charset="0"/>
                                    </a:rPr>
                                    <m:t>𝝆</m:t>
                                  </m:r>
                                </m:e>
                                <m:sub>
                                  <m:r>
                                    <a:rPr lang="en-GB" sz="2000" b="1" i="1" dirty="0">
                                      <a:latin typeface="Cambria Math" panose="02040503050406030204" pitchFamily="18" charset="0"/>
                                      <a:ea typeface="Cambria Math" panose="02040503050406030204" pitchFamily="18" charset="0"/>
                                    </a:rPr>
                                    <m:t>𝒔</m:t>
                                  </m:r>
                                </m:sub>
                              </m:sSub>
                              <m:r>
                                <a:rPr lang="en-GB" sz="2000" b="1" i="1" dirty="0">
                                  <a:latin typeface="Cambria Math" panose="02040503050406030204" pitchFamily="18" charset="0"/>
                                  <a:ea typeface="Cambria Math" panose="02040503050406030204" pitchFamily="18" charset="0"/>
                                </a:rPr>
                                <m:t> </m:t>
                              </m:r>
                              <m:r>
                                <a:rPr lang="en-SG" sz="2000" b="1" i="1" dirty="0" smtClean="0">
                                  <a:latin typeface="Cambria Math" panose="02040503050406030204" pitchFamily="18" charset="0"/>
                                  <a:ea typeface="Cambria Math" panose="02040503050406030204" pitchFamily="18" charset="0"/>
                                </a:rPr>
                                <m:t>𝒄</m:t>
                              </m:r>
                            </m:e>
                            <m:sub>
                              <m:r>
                                <a:rPr lang="en-SG" sz="2000" b="1" i="1" dirty="0">
                                  <a:latin typeface="Cambria Math" panose="02040503050406030204" pitchFamily="18" charset="0"/>
                                  <a:ea typeface="Cambria Math" panose="02040503050406030204" pitchFamily="18" charset="0"/>
                                </a:rPr>
                                <m:t>𝒑</m:t>
                              </m:r>
                              <m:r>
                                <a:rPr lang="en-SG" sz="2000" b="1" i="1" dirty="0">
                                  <a:latin typeface="Cambria Math" panose="02040503050406030204" pitchFamily="18" charset="0"/>
                                  <a:ea typeface="Cambria Math" panose="02040503050406030204" pitchFamily="18" charset="0"/>
                                </a:rPr>
                                <m:t>,</m:t>
                              </m:r>
                              <m:r>
                                <a:rPr lang="en-SG" sz="2000" b="1" i="1" dirty="0">
                                  <a:latin typeface="Cambria Math" panose="02040503050406030204" pitchFamily="18" charset="0"/>
                                  <a:ea typeface="Cambria Math" panose="02040503050406030204" pitchFamily="18" charset="0"/>
                                </a:rPr>
                                <m:t>𝒔</m:t>
                              </m:r>
                            </m:sub>
                          </m:sSub>
                          <m:r>
                            <a:rPr lang="en-GB" sz="2000" b="1" i="1" dirty="0">
                              <a:latin typeface="Cambria Math" panose="02040503050406030204" pitchFamily="18" charset="0"/>
                              <a:ea typeface="Cambria Math" panose="02040503050406030204" pitchFamily="18" charset="0"/>
                            </a:rPr>
                            <m:t>∆</m:t>
                          </m:r>
                          <m:r>
                            <a:rPr lang="en-GB" sz="2000" b="1" i="1" dirty="0" smtClean="0">
                              <a:latin typeface="Cambria Math" panose="02040503050406030204" pitchFamily="18" charset="0"/>
                              <a:ea typeface="Cambria Math" panose="02040503050406030204" pitchFamily="18" charset="0"/>
                            </a:rPr>
                            <m:t>𝑻</m:t>
                          </m:r>
                        </m:num>
                        <m:den>
                          <m:r>
                            <a:rPr lang="en-GB" sz="2000" b="1" i="1" dirty="0" smtClean="0">
                              <a:latin typeface="Cambria Math" panose="02040503050406030204" pitchFamily="18" charset="0"/>
                              <a:ea typeface="Cambria Math" panose="02040503050406030204" pitchFamily="18" charset="0"/>
                            </a:rPr>
                            <m:t>[</m:t>
                          </m:r>
                          <m:r>
                            <a:rPr lang="en-GB" sz="2000" b="1" i="1" dirty="0" smtClean="0">
                              <a:latin typeface="Cambria Math" panose="02040503050406030204" pitchFamily="18" charset="0"/>
                              <a:ea typeface="Cambria Math" panose="02040503050406030204" pitchFamily="18" charset="0"/>
                            </a:rPr>
                            <m:t>𝒕</m:t>
                          </m:r>
                          <m:r>
                            <a:rPr lang="en-GB" sz="2000" b="1" i="1" dirty="0" smtClean="0">
                              <a:latin typeface="Cambria Math" panose="02040503050406030204" pitchFamily="18" charset="0"/>
                              <a:ea typeface="Cambria Math" panose="02040503050406030204" pitchFamily="18" charset="0"/>
                            </a:rPr>
                            <m:t>]</m:t>
                          </m:r>
                        </m:den>
                      </m:f>
                      <m:r>
                        <a:rPr lang="en-GB" sz="2000" b="1" i="1" dirty="0" smtClean="0">
                          <a:latin typeface="Cambria Math" panose="02040503050406030204" pitchFamily="18" charset="0"/>
                          <a:ea typeface="Cambria Math" panose="02040503050406030204" pitchFamily="18" charset="0"/>
                        </a:rPr>
                        <m:t>~</m:t>
                      </m:r>
                      <m:r>
                        <a:rPr lang="en-GB" sz="2000" b="1" i="1" dirty="0" smtClean="0">
                          <a:latin typeface="Cambria Math" panose="02040503050406030204" pitchFamily="18" charset="0"/>
                          <a:ea typeface="Cambria Math" panose="02040503050406030204" pitchFamily="18" charset="0"/>
                        </a:rPr>
                        <m:t>𝝀</m:t>
                      </m:r>
                      <m:f>
                        <m:fPr>
                          <m:ctrlPr>
                            <a:rPr lang="en-GB" sz="2000" b="1" i="1" dirty="0" smtClean="0">
                              <a:latin typeface="Cambria Math" panose="02040503050406030204" pitchFamily="18" charset="0"/>
                              <a:ea typeface="Cambria Math" panose="02040503050406030204" pitchFamily="18" charset="0"/>
                            </a:rPr>
                          </m:ctrlPr>
                        </m:fPr>
                        <m:num>
                          <m:r>
                            <a:rPr lang="en-GB" sz="2000" b="1" i="1" dirty="0">
                              <a:latin typeface="Cambria Math" panose="02040503050406030204" pitchFamily="18" charset="0"/>
                              <a:ea typeface="Cambria Math" panose="02040503050406030204" pitchFamily="18" charset="0"/>
                            </a:rPr>
                            <m:t>∆</m:t>
                          </m:r>
                          <m:r>
                            <a:rPr lang="en-GB" sz="2000" b="1" i="1" dirty="0">
                              <a:latin typeface="Cambria Math" panose="02040503050406030204" pitchFamily="18" charset="0"/>
                              <a:ea typeface="Cambria Math" panose="02040503050406030204" pitchFamily="18" charset="0"/>
                            </a:rPr>
                            <m:t>𝑻</m:t>
                          </m:r>
                        </m:num>
                        <m:den>
                          <m:sSup>
                            <m:sSupPr>
                              <m:ctrlPr>
                                <a:rPr lang="en-GB" sz="2000" b="1" i="1" dirty="0" smtClean="0">
                                  <a:latin typeface="Cambria Math" panose="02040503050406030204" pitchFamily="18" charset="0"/>
                                  <a:ea typeface="Cambria Math" panose="02040503050406030204" pitchFamily="18" charset="0"/>
                                </a:rPr>
                              </m:ctrlPr>
                            </m:sSupPr>
                            <m:e>
                              <m:r>
                                <a:rPr lang="en-GB" sz="2000" b="1" i="1" dirty="0" smtClean="0">
                                  <a:latin typeface="Cambria Math" panose="02040503050406030204" pitchFamily="18" charset="0"/>
                                  <a:ea typeface="Cambria Math" panose="02040503050406030204" pitchFamily="18" charset="0"/>
                                </a:rPr>
                                <m:t>𝑳</m:t>
                              </m:r>
                            </m:e>
                            <m:sup>
                              <m:r>
                                <a:rPr lang="en-GB" sz="2000" b="1" i="1" dirty="0" smtClean="0">
                                  <a:latin typeface="Cambria Math" panose="02040503050406030204" pitchFamily="18" charset="0"/>
                                  <a:ea typeface="Cambria Math" panose="02040503050406030204" pitchFamily="18" charset="0"/>
                                </a:rPr>
                                <m:t>𝟐</m:t>
                              </m:r>
                            </m:sup>
                          </m:sSup>
                        </m:den>
                      </m:f>
                      <m:r>
                        <a:rPr lang="en-GB" sz="2000" b="1" i="1" dirty="0" smtClean="0">
                          <a:latin typeface="Cambria Math" panose="02040503050406030204" pitchFamily="18" charset="0"/>
                          <a:ea typeface="Cambria Math" panose="02040503050406030204" pitchFamily="18" charset="0"/>
                        </a:rPr>
                        <m:t>               (</m:t>
                      </m:r>
                      <m:r>
                        <a:rPr lang="en-GB" sz="2000" b="1" i="1" dirty="0" smtClean="0">
                          <a:latin typeface="Cambria Math" panose="02040503050406030204" pitchFamily="18" charset="0"/>
                          <a:ea typeface="Cambria Math" panose="02040503050406030204" pitchFamily="18" charset="0"/>
                        </a:rPr>
                        <m:t>𝟏</m:t>
                      </m:r>
                      <m:r>
                        <a:rPr lang="en-GB" sz="2000" b="1" i="1" dirty="0" smtClean="0">
                          <a:latin typeface="Cambria Math" panose="02040503050406030204" pitchFamily="18" charset="0"/>
                          <a:ea typeface="Cambria Math" panose="02040503050406030204" pitchFamily="18" charset="0"/>
                        </a:rPr>
                        <m:t>)</m:t>
                      </m:r>
                    </m:oMath>
                  </m:oMathPara>
                </a14:m>
                <a:endParaRPr lang="en-GB" sz="2000" b="1" i="1">
                  <a:latin typeface="Cambria Math" panose="02040503050406030204" pitchFamily="18" charset="0"/>
                  <a:ea typeface="Cambria Math" panose="02040503050406030204" pitchFamily="18" charset="0"/>
                </a:endParaRPr>
              </a:p>
              <a:p>
                <a:pPr algn="ctr"/>
                <a:endParaRPr lang="en-SG" sz="2000" b="1" i="1">
                  <a:latin typeface="Cambria Math" panose="02040503050406030204" pitchFamily="18" charset="0"/>
                  <a:ea typeface="Cambria Math" panose="02040503050406030204" pitchFamily="18" charset="0"/>
                </a:endParaRPr>
              </a:p>
              <a:p>
                <a:pPr algn="ctr"/>
                <a14:m>
                  <m:oMath xmlns:m="http://schemas.openxmlformats.org/officeDocument/2006/math">
                    <m:d>
                      <m:dPr>
                        <m:begChr m:val="["/>
                        <m:endChr m:val="]"/>
                        <m:ctrlPr>
                          <a:rPr lang="en-GB" sz="2000" b="1" i="1" smtClean="0">
                            <a:latin typeface="Cambria Math" panose="02040503050406030204" pitchFamily="18" charset="0"/>
                            <a:ea typeface="Cambria Math" panose="02040503050406030204" pitchFamily="18" charset="0"/>
                          </a:rPr>
                        </m:ctrlPr>
                      </m:dPr>
                      <m:e>
                        <m:r>
                          <a:rPr lang="en-GB" sz="2000" b="1" i="1" smtClean="0">
                            <a:latin typeface="Cambria Math" panose="02040503050406030204" pitchFamily="18" charset="0"/>
                            <a:ea typeface="Cambria Math" panose="02040503050406030204" pitchFamily="18" charset="0"/>
                          </a:rPr>
                          <m:t>𝒕</m:t>
                        </m:r>
                      </m:e>
                    </m:d>
                    <m:r>
                      <a:rPr lang="en-GB" sz="2000" b="1" i="1" smtClean="0">
                        <a:latin typeface="Cambria Math" panose="02040503050406030204" pitchFamily="18" charset="0"/>
                        <a:ea typeface="Cambria Math" panose="02040503050406030204" pitchFamily="18" charset="0"/>
                      </a:rPr>
                      <m:t>=</m:t>
                    </m:r>
                    <m:f>
                      <m:fPr>
                        <m:ctrlPr>
                          <a:rPr lang="en-GB" sz="2000" b="1" i="1" smtClean="0">
                            <a:latin typeface="Cambria Math" panose="02040503050406030204" pitchFamily="18" charset="0"/>
                            <a:ea typeface="Cambria Math" panose="02040503050406030204" pitchFamily="18" charset="0"/>
                          </a:rPr>
                        </m:ctrlPr>
                      </m:fPr>
                      <m:num>
                        <m:r>
                          <a:rPr lang="en-GB" sz="2000" b="1" i="1" smtClean="0">
                            <a:latin typeface="Cambria Math" panose="02040503050406030204" pitchFamily="18" charset="0"/>
                            <a:ea typeface="Cambria Math" panose="02040503050406030204" pitchFamily="18" charset="0"/>
                          </a:rPr>
                          <m:t>𝝆</m:t>
                        </m:r>
                        <m:sSub>
                          <m:sSubPr>
                            <m:ctrlPr>
                              <a:rPr lang="en-GB" sz="2000" b="1" i="1" smtClean="0">
                                <a:latin typeface="Cambria Math" panose="02040503050406030204" pitchFamily="18" charset="0"/>
                                <a:ea typeface="Cambria Math" panose="02040503050406030204" pitchFamily="18" charset="0"/>
                              </a:rPr>
                            </m:ctrlPr>
                          </m:sSubPr>
                          <m:e>
                            <m:r>
                              <a:rPr lang="en-SG" sz="2000" b="1" i="1" smtClean="0">
                                <a:latin typeface="Cambria Math" panose="02040503050406030204" pitchFamily="18" charset="0"/>
                                <a:ea typeface="Cambria Math" panose="02040503050406030204" pitchFamily="18" charset="0"/>
                              </a:rPr>
                              <m:t>𝒄</m:t>
                            </m:r>
                          </m:e>
                          <m:sub>
                            <m:r>
                              <a:rPr lang="en-GB" sz="2000" b="1" i="1" smtClean="0">
                                <a:latin typeface="Cambria Math" panose="02040503050406030204" pitchFamily="18" charset="0"/>
                                <a:ea typeface="Cambria Math" panose="02040503050406030204" pitchFamily="18" charset="0"/>
                              </a:rPr>
                              <m:t>𝒑</m:t>
                            </m:r>
                          </m:sub>
                        </m:sSub>
                        <m:sSup>
                          <m:sSupPr>
                            <m:ctrlPr>
                              <a:rPr lang="en-GB" sz="2000" b="1" i="1" smtClean="0">
                                <a:latin typeface="Cambria Math" panose="02040503050406030204" pitchFamily="18" charset="0"/>
                                <a:ea typeface="Cambria Math" panose="02040503050406030204" pitchFamily="18" charset="0"/>
                              </a:rPr>
                            </m:ctrlPr>
                          </m:sSupPr>
                          <m:e>
                            <m:r>
                              <a:rPr lang="en-GB" sz="2000" b="1" i="1" smtClean="0">
                                <a:latin typeface="Cambria Math" panose="02040503050406030204" pitchFamily="18" charset="0"/>
                                <a:ea typeface="Cambria Math" panose="02040503050406030204" pitchFamily="18" charset="0"/>
                              </a:rPr>
                              <m:t>𝑳</m:t>
                            </m:r>
                          </m:e>
                          <m:sup>
                            <m:r>
                              <a:rPr lang="en-GB" sz="2000" b="1" i="1" smtClean="0">
                                <a:latin typeface="Cambria Math" panose="02040503050406030204" pitchFamily="18" charset="0"/>
                                <a:ea typeface="Cambria Math" panose="02040503050406030204" pitchFamily="18" charset="0"/>
                              </a:rPr>
                              <m:t>𝟐</m:t>
                            </m:r>
                          </m:sup>
                        </m:sSup>
                      </m:num>
                      <m:den>
                        <m:r>
                          <a:rPr lang="en-GB" sz="2000" b="1" i="1" smtClean="0">
                            <a:latin typeface="Cambria Math" panose="02040503050406030204" pitchFamily="18" charset="0"/>
                            <a:ea typeface="Cambria Math" panose="02040503050406030204" pitchFamily="18" charset="0"/>
                          </a:rPr>
                          <m:t>𝝀</m:t>
                        </m:r>
                      </m:den>
                    </m:f>
                    <m:r>
                      <a:rPr lang="en-GB" sz="2000" b="1" i="1" smtClean="0">
                        <a:latin typeface="Cambria Math" panose="02040503050406030204" pitchFamily="18" charset="0"/>
                        <a:ea typeface="Cambria Math" panose="02040503050406030204" pitchFamily="18" charset="0"/>
                      </a:rPr>
                      <m:t>=</m:t>
                    </m:r>
                    <m:f>
                      <m:fPr>
                        <m:ctrlPr>
                          <a:rPr lang="en-GB" sz="2000" b="1" i="1" smtClean="0">
                            <a:latin typeface="Cambria Math" panose="02040503050406030204" pitchFamily="18" charset="0"/>
                            <a:ea typeface="Cambria Math" panose="02040503050406030204" pitchFamily="18" charset="0"/>
                          </a:rPr>
                        </m:ctrlPr>
                      </m:fPr>
                      <m:num>
                        <m:d>
                          <m:dPr>
                            <m:ctrlPr>
                              <a:rPr lang="en-GB" sz="2000" b="1" i="1" smtClean="0">
                                <a:latin typeface="Cambria Math" panose="02040503050406030204" pitchFamily="18" charset="0"/>
                                <a:ea typeface="Cambria Math" panose="02040503050406030204" pitchFamily="18" charset="0"/>
                              </a:rPr>
                            </m:ctrlPr>
                          </m:dPr>
                          <m:e>
                            <m:r>
                              <a:rPr lang="en-GB" sz="2000" b="1" i="1" smtClean="0">
                                <a:latin typeface="Cambria Math" panose="02040503050406030204" pitchFamily="18" charset="0"/>
                                <a:ea typeface="Cambria Math" panose="02040503050406030204" pitchFamily="18" charset="0"/>
                              </a:rPr>
                              <m:t>𝟐𝟑𝟎𝟎</m:t>
                            </m:r>
                          </m:e>
                        </m:d>
                        <m:d>
                          <m:dPr>
                            <m:ctrlPr>
                              <a:rPr lang="en-GB" sz="2000" b="1" i="1" smtClean="0">
                                <a:latin typeface="Cambria Math" panose="02040503050406030204" pitchFamily="18" charset="0"/>
                                <a:ea typeface="Cambria Math" panose="02040503050406030204" pitchFamily="18" charset="0"/>
                              </a:rPr>
                            </m:ctrlPr>
                          </m:dPr>
                          <m:e>
                            <m:r>
                              <a:rPr lang="en-GB" sz="2000" b="1" i="1" smtClean="0">
                                <a:latin typeface="Cambria Math" panose="02040503050406030204" pitchFamily="18" charset="0"/>
                                <a:ea typeface="Cambria Math" panose="02040503050406030204" pitchFamily="18" charset="0"/>
                              </a:rPr>
                              <m:t>𝟓𝟗𝟎</m:t>
                            </m:r>
                          </m:e>
                        </m:d>
                        <m:sSup>
                          <m:sSupPr>
                            <m:ctrlPr>
                              <a:rPr lang="en-GB" sz="2000" b="1" i="1" smtClean="0">
                                <a:latin typeface="Cambria Math" panose="02040503050406030204" pitchFamily="18" charset="0"/>
                                <a:ea typeface="Cambria Math" panose="02040503050406030204" pitchFamily="18" charset="0"/>
                              </a:rPr>
                            </m:ctrlPr>
                          </m:sSupPr>
                          <m:e>
                            <m:d>
                              <m:dPr>
                                <m:ctrlPr>
                                  <a:rPr lang="en-GB" sz="2000" b="1" i="1" smtClean="0">
                                    <a:latin typeface="Cambria Math" panose="02040503050406030204" pitchFamily="18" charset="0"/>
                                    <a:ea typeface="Cambria Math" panose="02040503050406030204" pitchFamily="18" charset="0"/>
                                  </a:rPr>
                                </m:ctrlPr>
                              </m:dPr>
                              <m:e>
                                <m:r>
                                  <a:rPr lang="en-GB" sz="2000" b="1" i="1" smtClean="0">
                                    <a:latin typeface="Cambria Math" panose="02040503050406030204" pitchFamily="18" charset="0"/>
                                    <a:ea typeface="Cambria Math" panose="02040503050406030204" pitchFamily="18" charset="0"/>
                                  </a:rPr>
                                  <m:t>𝟎</m:t>
                                </m:r>
                                <m:r>
                                  <a:rPr lang="en-GB" sz="2000" b="1" i="1" smtClean="0">
                                    <a:latin typeface="Cambria Math" panose="02040503050406030204" pitchFamily="18" charset="0"/>
                                    <a:ea typeface="Cambria Math" panose="02040503050406030204" pitchFamily="18" charset="0"/>
                                  </a:rPr>
                                  <m:t>.</m:t>
                                </m:r>
                                <m:r>
                                  <a:rPr lang="en-GB" sz="2000" b="1" i="1" smtClean="0">
                                    <a:latin typeface="Cambria Math" panose="02040503050406030204" pitchFamily="18" charset="0"/>
                                    <a:ea typeface="Cambria Math" panose="02040503050406030204" pitchFamily="18" charset="0"/>
                                  </a:rPr>
                                  <m:t>𝟏𝟐𝟖</m:t>
                                </m:r>
                              </m:e>
                            </m:d>
                          </m:e>
                          <m:sup>
                            <m:r>
                              <a:rPr lang="en-GB" sz="2000" b="1" i="1" smtClean="0">
                                <a:latin typeface="Cambria Math" panose="02040503050406030204" pitchFamily="18" charset="0"/>
                                <a:ea typeface="Cambria Math" panose="02040503050406030204" pitchFamily="18" charset="0"/>
                              </a:rPr>
                              <m:t>𝟐</m:t>
                            </m:r>
                          </m:sup>
                        </m:sSup>
                      </m:num>
                      <m:den>
                        <m:r>
                          <a:rPr lang="en-GB" sz="2000" b="1" i="1" smtClean="0">
                            <a:latin typeface="Cambria Math" panose="02040503050406030204" pitchFamily="18" charset="0"/>
                            <a:ea typeface="Cambria Math" panose="02040503050406030204" pitchFamily="18" charset="0"/>
                          </a:rPr>
                          <m:t>𝟐</m:t>
                        </m:r>
                        <m:r>
                          <a:rPr lang="en-GB" sz="2000" b="1" i="1" smtClean="0">
                            <a:latin typeface="Cambria Math" panose="02040503050406030204" pitchFamily="18" charset="0"/>
                            <a:ea typeface="Cambria Math" panose="02040503050406030204" pitchFamily="18" charset="0"/>
                          </a:rPr>
                          <m:t>.</m:t>
                        </m:r>
                        <m:r>
                          <a:rPr lang="en-GB" sz="2000" b="1" i="1" smtClean="0">
                            <a:latin typeface="Cambria Math" panose="02040503050406030204" pitchFamily="18" charset="0"/>
                            <a:ea typeface="Cambria Math" panose="02040503050406030204" pitchFamily="18" charset="0"/>
                          </a:rPr>
                          <m:t>𝟓𝟎</m:t>
                        </m:r>
                      </m:den>
                    </m:f>
                  </m:oMath>
                </a14:m>
                <a:r>
                  <a:rPr lang="en-SG" sz="2000" b="1" i="1">
                    <a:latin typeface="Cambria Math" panose="02040503050406030204" pitchFamily="18" charset="0"/>
                    <a:ea typeface="Cambria Math" panose="02040503050406030204" pitchFamily="18" charset="0"/>
                  </a:rPr>
                  <a:t> </a:t>
                </a:r>
              </a:p>
              <a:p>
                <a:pPr algn="ctr"/>
                <a:r>
                  <a:rPr lang="en-GB" sz="2400" b="1">
                    <a:ea typeface="Cambria Math" panose="02040503050406030204" pitchFamily="18" charset="0"/>
                  </a:rPr>
                  <a:t>	</a:t>
                </a:r>
                <a14:m>
                  <m:oMath xmlns:m="http://schemas.openxmlformats.org/officeDocument/2006/math">
                    <m:r>
                      <a:rPr lang="en-GB" sz="2400" b="1" i="1" smtClean="0">
                        <a:latin typeface="Cambria Math" panose="02040503050406030204" pitchFamily="18" charset="0"/>
                        <a:ea typeface="Cambria Math" panose="02040503050406030204" pitchFamily="18" charset="0"/>
                      </a:rPr>
                      <m:t>≈</m:t>
                    </m:r>
                    <m:r>
                      <a:rPr lang="en-GB" sz="2400" b="1" i="1" smtClean="0">
                        <a:solidFill>
                          <a:srgbClr val="C00000"/>
                        </a:solidFill>
                        <a:latin typeface="Cambria Math" panose="02040503050406030204" pitchFamily="18" charset="0"/>
                        <a:ea typeface="Cambria Math" panose="02040503050406030204" pitchFamily="18" charset="0"/>
                      </a:rPr>
                      <m:t>𝟖𝟖𝟗𝟎</m:t>
                    </m:r>
                    <m:r>
                      <a:rPr lang="en-GB" sz="2400" b="1" i="1" smtClean="0">
                        <a:solidFill>
                          <a:srgbClr val="C00000"/>
                        </a:solidFill>
                        <a:latin typeface="Cambria Math" panose="02040503050406030204" pitchFamily="18" charset="0"/>
                        <a:ea typeface="Cambria Math" panose="02040503050406030204" pitchFamily="18" charset="0"/>
                      </a:rPr>
                      <m:t> </m:t>
                    </m:r>
                    <m:r>
                      <a:rPr lang="en-GB" sz="2400" b="1" i="1" smtClean="0">
                        <a:solidFill>
                          <a:srgbClr val="C00000"/>
                        </a:solidFill>
                        <a:latin typeface="Cambria Math" panose="02040503050406030204" pitchFamily="18" charset="0"/>
                        <a:ea typeface="Cambria Math" panose="02040503050406030204" pitchFamily="18" charset="0"/>
                      </a:rPr>
                      <m:t>𝒔</m:t>
                    </m:r>
                  </m:oMath>
                </a14:m>
                <a:r>
                  <a:rPr lang="en-SG" sz="2400" b="1" i="1">
                    <a:solidFill>
                      <a:srgbClr val="C00000"/>
                    </a:solidFill>
                    <a:latin typeface="Cambria Math" panose="02040503050406030204" pitchFamily="18" charset="0"/>
                    <a:ea typeface="Cambria Math" panose="02040503050406030204" pitchFamily="18" charset="0"/>
                  </a:rPr>
                  <a:t> </a:t>
                </a:r>
                <a:endParaRPr lang="en-SG" sz="2400" b="1" i="1">
                  <a:latin typeface="Cambria Math" panose="02040503050406030204" pitchFamily="18" charset="0"/>
                  <a:ea typeface="Cambria Math" panose="02040503050406030204" pitchFamily="18" charset="0"/>
                </a:endParaRPr>
              </a:p>
              <a:p>
                <a:pPr algn="ctr"/>
                <a:r>
                  <a:rPr lang="en-SG" sz="2000" b="1" i="1">
                    <a:latin typeface="Cambria Math" panose="02040503050406030204" pitchFamily="18" charset="0"/>
                    <a:ea typeface="Cambria Math" panose="02040503050406030204" pitchFamily="18" charset="0"/>
                  </a:rPr>
                  <a:t> </a:t>
                </a:r>
              </a:p>
            </p:txBody>
          </p:sp>
        </mc:Choice>
        <mc:Fallback xmlns="">
          <p:sp>
            <p:nvSpPr>
              <p:cNvPr id="9" name="TextBox 8">
                <a:extLst>
                  <a:ext uri="{FF2B5EF4-FFF2-40B4-BE49-F238E27FC236}">
                    <a16:creationId xmlns:a16="http://schemas.microsoft.com/office/drawing/2014/main" id="{1A5D6712-7483-44EB-9354-9C80398A4DCB}"/>
                  </a:ext>
                </a:extLst>
              </p:cNvPr>
              <p:cNvSpPr txBox="1">
                <a:spLocks noRot="1" noChangeAspect="1" noMove="1" noResize="1" noEditPoints="1" noAdjustHandles="1" noChangeArrowheads="1" noChangeShapeType="1" noTextEdit="1"/>
              </p:cNvSpPr>
              <p:nvPr/>
            </p:nvSpPr>
            <p:spPr>
              <a:xfrm>
                <a:off x="352336" y="2245686"/>
                <a:ext cx="4727937" cy="2139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F5E0DE3F-5619-45A3-A915-B20E9934EC51}"/>
                  </a:ext>
                </a:extLst>
              </p:cNvPr>
              <p:cNvGraphicFramePr>
                <a:graphicFrameLocks noGrp="1"/>
              </p:cNvGraphicFramePr>
              <p:nvPr>
                <p:extLst>
                  <p:ext uri="{D42A27DB-BD31-4B8C-83A1-F6EECF244321}">
                    <p14:modId xmlns:p14="http://schemas.microsoft.com/office/powerpoint/2010/main" val="2480006765"/>
                  </p:ext>
                </p:extLst>
              </p:nvPr>
            </p:nvGraphicFramePr>
            <p:xfrm>
              <a:off x="1098175" y="4218971"/>
              <a:ext cx="6705602" cy="741680"/>
            </p:xfrm>
            <a:graphic>
              <a:graphicData uri="http://schemas.openxmlformats.org/drawingml/2006/table">
                <a:tbl>
                  <a:tblPr firstRow="1" bandRow="1">
                    <a:tableStyleId>{5C22544A-7EE6-4342-B048-85BDC9FD1C3A}</a:tableStyleId>
                  </a:tblPr>
                  <a:tblGrid>
                    <a:gridCol w="1042087">
                      <a:extLst>
                        <a:ext uri="{9D8B030D-6E8A-4147-A177-3AD203B41FA5}">
                          <a16:colId xmlns:a16="http://schemas.microsoft.com/office/drawing/2014/main" val="165979184"/>
                        </a:ext>
                      </a:extLst>
                    </a:gridCol>
                    <a:gridCol w="1261076">
                      <a:extLst>
                        <a:ext uri="{9D8B030D-6E8A-4147-A177-3AD203B41FA5}">
                          <a16:colId xmlns:a16="http://schemas.microsoft.com/office/drawing/2014/main" val="2518872902"/>
                        </a:ext>
                      </a:extLst>
                    </a:gridCol>
                    <a:gridCol w="1336589">
                      <a:extLst>
                        <a:ext uri="{9D8B030D-6E8A-4147-A177-3AD203B41FA5}">
                          <a16:colId xmlns:a16="http://schemas.microsoft.com/office/drawing/2014/main" val="2304709755"/>
                        </a:ext>
                      </a:extLst>
                    </a:gridCol>
                    <a:gridCol w="1011882">
                      <a:extLst>
                        <a:ext uri="{9D8B030D-6E8A-4147-A177-3AD203B41FA5}">
                          <a16:colId xmlns:a16="http://schemas.microsoft.com/office/drawing/2014/main" val="377949614"/>
                        </a:ext>
                      </a:extLst>
                    </a:gridCol>
                    <a:gridCol w="1026984">
                      <a:extLst>
                        <a:ext uri="{9D8B030D-6E8A-4147-A177-3AD203B41FA5}">
                          <a16:colId xmlns:a16="http://schemas.microsoft.com/office/drawing/2014/main" val="4276971949"/>
                        </a:ext>
                      </a:extLst>
                    </a:gridCol>
                    <a:gridCol w="1026984">
                      <a:extLst>
                        <a:ext uri="{9D8B030D-6E8A-4147-A177-3AD203B41FA5}">
                          <a16:colId xmlns:a16="http://schemas.microsoft.com/office/drawing/2014/main" val="8010894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SG"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𝝆</m:t>
                                    </m:r>
                                  </m:e>
                                  <m:sub>
                                    <m:r>
                                      <a:rPr lang="en-SG" b="1" i="1" smtClean="0">
                                        <a:solidFill>
                                          <a:schemeClr val="tx1"/>
                                        </a:solidFill>
                                        <a:latin typeface="Cambria Math" panose="02040503050406030204" pitchFamily="18" charset="0"/>
                                      </a:rPr>
                                      <m:t>𝒔</m:t>
                                    </m:r>
                                  </m:sub>
                                </m:sSub>
                              </m:oMath>
                            </m:oMathPara>
                          </a14:m>
                          <a:endParaRPr lang="en-SG"/>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𝒄</m:t>
                                    </m:r>
                                  </m:e>
                                  <m:sub>
                                    <m:r>
                                      <a:rPr lang="en-GB" b="1" i="1" smtClean="0">
                                        <a:solidFill>
                                          <a:schemeClr val="tx1"/>
                                        </a:solidFill>
                                        <a:latin typeface="Cambria Math" panose="02040503050406030204" pitchFamily="18" charset="0"/>
                                      </a:rPr>
                                      <m:t>𝒑</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𝒔</m:t>
                                    </m:r>
                                  </m:sub>
                                </m:sSub>
                              </m:oMath>
                            </m:oMathPara>
                          </a14:m>
                          <a:endParaRPr lang="en-GB" b="1" i="1">
                            <a:solidFill>
                              <a:schemeClr val="tx1"/>
                            </a:solidFill>
                            <a:latin typeface="Cambria Math"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lang="en-SG"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𝝀</m:t>
                                    </m:r>
                                  </m:e>
                                  <m:sub>
                                    <m:r>
                                      <a:rPr lang="en-SG" b="1" i="1" smtClean="0">
                                        <a:solidFill>
                                          <a:schemeClr val="tx1"/>
                                        </a:solidFill>
                                        <a:latin typeface="Cambria Math" panose="02040503050406030204" pitchFamily="18" charset="0"/>
                                      </a:rPr>
                                      <m:t>𝒔</m:t>
                                    </m:r>
                                  </m:sub>
                                </m:sSub>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𝑻</m:t>
                                    </m:r>
                                  </m:e>
                                  <m:sub>
                                    <m:r>
                                      <a:rPr lang="en-SG" b="1" i="1" smtClean="0">
                                        <a:solidFill>
                                          <a:schemeClr val="tx1"/>
                                        </a:solidFill>
                                        <a:latin typeface="Cambria Math" panose="02040503050406030204" pitchFamily="18" charset="0"/>
                                      </a:rPr>
                                      <m:t>𝒊𝒏𝒊𝒕𝒊𝒂𝒍</m:t>
                                    </m:r>
                                  </m:sub>
                                </m:sSub>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𝑻</m:t>
                                    </m:r>
                                  </m:e>
                                  <m:sub>
                                    <m:r>
                                      <a:rPr lang="en-GB" b="1" i="1" smtClean="0">
                                        <a:solidFill>
                                          <a:schemeClr val="tx1"/>
                                        </a:solidFill>
                                        <a:latin typeface="Cambria Math" panose="02040503050406030204" pitchFamily="18" charset="0"/>
                                      </a:rPr>
                                      <m:t>𝒔𝒕𝒆𝒂𝒅𝒚</m:t>
                                    </m:r>
                                  </m:sub>
                                </m:sSub>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SG" b="1" i="1" smtClean="0">
                                    <a:solidFill>
                                      <a:schemeClr val="tx1"/>
                                    </a:solidFill>
                                    <a:latin typeface="Cambria Math" panose="02040503050406030204" pitchFamily="18" charset="0"/>
                                  </a:rPr>
                                  <m:t>𝑳</m:t>
                                </m:r>
                              </m:oMath>
                            </m:oMathPara>
                          </a14:m>
                          <a:endParaRPr lang="en-SG">
                            <a:solidFill>
                              <a:schemeClr val="tx1"/>
                            </a:solidFill>
                          </a:endParaRPr>
                        </a:p>
                      </a:txBody>
                      <a:tcPr/>
                    </a:tc>
                    <a:extLst>
                      <a:ext uri="{0D108BD9-81ED-4DB2-BD59-A6C34878D82A}">
                        <a16:rowId xmlns:a16="http://schemas.microsoft.com/office/drawing/2014/main" val="1339187268"/>
                      </a:ext>
                    </a:extLst>
                  </a:tr>
                  <a:tr h="370840">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2.3 </m:t>
                                </m:r>
                                <m:r>
                                  <a:rPr lang="en-GB" b="0" i="1" smtClean="0">
                                    <a:latin typeface="Cambria Math" panose="02040503050406030204" pitchFamily="18" charset="0"/>
                                  </a:rPr>
                                  <m:t>𝑔</m:t>
                                </m:r>
                                <m:r>
                                  <a:rPr lang="en-GB" b="0" i="1" smtClean="0">
                                    <a:latin typeface="Cambria Math" panose="02040503050406030204" pitchFamily="18" charset="0"/>
                                  </a:rPr>
                                  <m:t>/</m:t>
                                </m:r>
                                <m:r>
                                  <a:rPr lang="en-GB" b="0" i="1" smtClean="0">
                                    <a:latin typeface="Cambria Math" panose="02040503050406030204" pitchFamily="18" charset="0"/>
                                  </a:rPr>
                                  <m:t>𝑐</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3</m:t>
                                    </m:r>
                                  </m:sup>
                                </m:sSup>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0.590</m:t>
                                </m:r>
                                <m:r>
                                  <a:rPr lang="en-GB" b="0" i="1" smtClean="0">
                                    <a:latin typeface="Cambria Math" panose="02040503050406030204" pitchFamily="18" charset="0"/>
                                  </a:rPr>
                                  <m:t>𝐽</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𝑔</m:t>
                                    </m:r>
                                  </m:e>
                                  <m:sup>
                                    <m:r>
                                      <a:rPr lang="en-GB" b="0" i="1" smtClean="0">
                                        <a:latin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𝐾</m:t>
                                    </m:r>
                                  </m:e>
                                  <m:sup>
                                    <m:r>
                                      <a:rPr lang="en-GB" b="0" i="1" smtClean="0">
                                        <a:latin typeface="Cambria Math" panose="02040503050406030204" pitchFamily="18" charset="0"/>
                                      </a:rPr>
                                      <m:t>−1</m:t>
                                    </m:r>
                                  </m:sup>
                                </m:sSup>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2.50</m:t>
                                </m:r>
                                <m:r>
                                  <a:rPr lang="en-GB" b="0" i="1" smtClean="0">
                                    <a:latin typeface="Cambria Math" panose="02040503050406030204" pitchFamily="18" charset="0"/>
                                  </a:rPr>
                                  <m:t>𝑊</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𝑚</m:t>
                                    </m:r>
                                  </m:e>
                                  <m:sup>
                                    <m:r>
                                      <a:rPr lang="en-GB" b="0" i="1" smtClean="0">
                                        <a:latin typeface="Cambria Math" panose="02040503050406030204" pitchFamily="18" charset="0"/>
                                      </a:rPr>
                                      <m:t>−1</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𝐾</m:t>
                                    </m:r>
                                  </m:e>
                                  <m:sup>
                                    <m:r>
                                      <a:rPr lang="en-GB" b="0" i="1" smtClean="0">
                                        <a:latin typeface="Cambria Math" panose="02040503050406030204" pitchFamily="18" charset="0"/>
                                      </a:rPr>
                                      <m:t>−1</m:t>
                                    </m:r>
                                  </m:sup>
                                </m:sSup>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1500</m:t>
                                </m:r>
                                <m:r>
                                  <a:rPr lang="en-GB" b="0" i="1" smtClean="0">
                                    <a:latin typeface="Cambria Math" panose="02040503050406030204" pitchFamily="18" charset="0"/>
                                  </a:rPr>
                                  <m:t>𝐾</m:t>
                                </m:r>
                              </m:oMath>
                            </m:oMathPara>
                          </a14:m>
                          <a:endParaRPr lang="en-SG"/>
                        </a:p>
                      </a:txBody>
                      <a:tcPr/>
                    </a:tc>
                    <a:tc>
                      <a:txBody>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1260</m:t>
                                </m:r>
                                <m:r>
                                  <a:rPr lang="en-GB" b="0" i="1" smtClean="0">
                                    <a:latin typeface="Cambria Math" panose="02040503050406030204" pitchFamily="18" charset="0"/>
                                  </a:rPr>
                                  <m:t>𝐾</m:t>
                                </m:r>
                              </m:oMath>
                            </m:oMathPara>
                          </a14:m>
                          <a:endParaRPr lang="en-SG"/>
                        </a:p>
                      </a:txBody>
                      <a:tcPr/>
                    </a:tc>
                    <a:tc>
                      <a:txBody>
                        <a:bodyPr/>
                        <a:lstStyle/>
                        <a:p>
                          <a:pPr algn="ct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0.128</m:t>
                                </m:r>
                                <m:r>
                                  <a:rPr lang="en-SG" b="0" i="1" smtClean="0">
                                    <a:latin typeface="Cambria Math" panose="02040503050406030204" pitchFamily="18" charset="0"/>
                                  </a:rPr>
                                  <m:t>𝑚</m:t>
                                </m:r>
                              </m:oMath>
                            </m:oMathPara>
                          </a14:m>
                          <a:endParaRPr lang="en-SG"/>
                        </a:p>
                      </a:txBody>
                      <a:tcPr/>
                    </a:tc>
                    <a:extLst>
                      <a:ext uri="{0D108BD9-81ED-4DB2-BD59-A6C34878D82A}">
                        <a16:rowId xmlns:a16="http://schemas.microsoft.com/office/drawing/2014/main" val="1506456957"/>
                      </a:ext>
                    </a:extLst>
                  </a:tr>
                </a:tbl>
              </a:graphicData>
            </a:graphic>
          </p:graphicFrame>
        </mc:Choice>
        <mc:Fallback xmlns="">
          <p:graphicFrame>
            <p:nvGraphicFramePr>
              <p:cNvPr id="7" name="Table 3">
                <a:extLst>
                  <a:ext uri="{FF2B5EF4-FFF2-40B4-BE49-F238E27FC236}">
                    <a16:creationId xmlns:a16="http://schemas.microsoft.com/office/drawing/2014/main" id="{F5E0DE3F-5619-45A3-A915-B20E9934EC51}"/>
                  </a:ext>
                </a:extLst>
              </p:cNvPr>
              <p:cNvGraphicFramePr>
                <a:graphicFrameLocks noGrp="1"/>
              </p:cNvGraphicFramePr>
              <p:nvPr>
                <p:extLst>
                  <p:ext uri="{D42A27DB-BD31-4B8C-83A1-F6EECF244321}">
                    <p14:modId xmlns:p14="http://schemas.microsoft.com/office/powerpoint/2010/main" val="2480006765"/>
                  </p:ext>
                </p:extLst>
              </p:nvPr>
            </p:nvGraphicFramePr>
            <p:xfrm>
              <a:off x="1098175" y="4218971"/>
              <a:ext cx="6705602" cy="741680"/>
            </p:xfrm>
            <a:graphic>
              <a:graphicData uri="http://schemas.openxmlformats.org/drawingml/2006/table">
                <a:tbl>
                  <a:tblPr firstRow="1" bandRow="1">
                    <a:tableStyleId>{5C22544A-7EE6-4342-B048-85BDC9FD1C3A}</a:tableStyleId>
                  </a:tblPr>
                  <a:tblGrid>
                    <a:gridCol w="1042087">
                      <a:extLst>
                        <a:ext uri="{9D8B030D-6E8A-4147-A177-3AD203B41FA5}">
                          <a16:colId xmlns:a16="http://schemas.microsoft.com/office/drawing/2014/main" val="165979184"/>
                        </a:ext>
                      </a:extLst>
                    </a:gridCol>
                    <a:gridCol w="1261076">
                      <a:extLst>
                        <a:ext uri="{9D8B030D-6E8A-4147-A177-3AD203B41FA5}">
                          <a16:colId xmlns:a16="http://schemas.microsoft.com/office/drawing/2014/main" val="2518872902"/>
                        </a:ext>
                      </a:extLst>
                    </a:gridCol>
                    <a:gridCol w="1336589">
                      <a:extLst>
                        <a:ext uri="{9D8B030D-6E8A-4147-A177-3AD203B41FA5}">
                          <a16:colId xmlns:a16="http://schemas.microsoft.com/office/drawing/2014/main" val="2304709755"/>
                        </a:ext>
                      </a:extLst>
                    </a:gridCol>
                    <a:gridCol w="1011882">
                      <a:extLst>
                        <a:ext uri="{9D8B030D-6E8A-4147-A177-3AD203B41FA5}">
                          <a16:colId xmlns:a16="http://schemas.microsoft.com/office/drawing/2014/main" val="377949614"/>
                        </a:ext>
                      </a:extLst>
                    </a:gridCol>
                    <a:gridCol w="1026984">
                      <a:extLst>
                        <a:ext uri="{9D8B030D-6E8A-4147-A177-3AD203B41FA5}">
                          <a16:colId xmlns:a16="http://schemas.microsoft.com/office/drawing/2014/main" val="4276971949"/>
                        </a:ext>
                      </a:extLst>
                    </a:gridCol>
                    <a:gridCol w="1026984">
                      <a:extLst>
                        <a:ext uri="{9D8B030D-6E8A-4147-A177-3AD203B41FA5}">
                          <a16:colId xmlns:a16="http://schemas.microsoft.com/office/drawing/2014/main" val="80108940"/>
                        </a:ext>
                      </a:extLst>
                    </a:gridCol>
                  </a:tblGrid>
                  <a:tr h="370840">
                    <a:tc>
                      <a:txBody>
                        <a:bodyPr/>
                        <a:lstStyle/>
                        <a:p>
                          <a:endParaRPr lang="en-US"/>
                        </a:p>
                      </a:txBody>
                      <a:tcPr>
                        <a:blipFill>
                          <a:blip r:embed="rId5"/>
                          <a:stretch>
                            <a:fillRect l="-585" t="-1639" r="-546199" b="-103279"/>
                          </a:stretch>
                        </a:blipFill>
                      </a:tcPr>
                    </a:tc>
                    <a:tc>
                      <a:txBody>
                        <a:bodyPr/>
                        <a:lstStyle/>
                        <a:p>
                          <a:endParaRPr lang="en-US"/>
                        </a:p>
                      </a:txBody>
                      <a:tcPr>
                        <a:blipFill>
                          <a:blip r:embed="rId5"/>
                          <a:stretch>
                            <a:fillRect l="-83092" t="-1639" r="-351208" b="-103279"/>
                          </a:stretch>
                        </a:blipFill>
                      </a:tcPr>
                    </a:tc>
                    <a:tc>
                      <a:txBody>
                        <a:bodyPr/>
                        <a:lstStyle/>
                        <a:p>
                          <a:endParaRPr lang="en-US"/>
                        </a:p>
                      </a:txBody>
                      <a:tcPr>
                        <a:blipFill>
                          <a:blip r:embed="rId5"/>
                          <a:stretch>
                            <a:fillRect l="-172273" t="-1639" r="-230455" b="-103279"/>
                          </a:stretch>
                        </a:blipFill>
                      </a:tcPr>
                    </a:tc>
                    <a:tc>
                      <a:txBody>
                        <a:bodyPr/>
                        <a:lstStyle/>
                        <a:p>
                          <a:endParaRPr lang="en-US"/>
                        </a:p>
                      </a:txBody>
                      <a:tcPr>
                        <a:blipFill>
                          <a:blip r:embed="rId5"/>
                          <a:stretch>
                            <a:fillRect l="-360843" t="-1639" r="-205422" b="-103279"/>
                          </a:stretch>
                        </a:blipFill>
                      </a:tcPr>
                    </a:tc>
                    <a:tc>
                      <a:txBody>
                        <a:bodyPr/>
                        <a:lstStyle/>
                        <a:p>
                          <a:endParaRPr lang="en-US"/>
                        </a:p>
                      </a:txBody>
                      <a:tcPr>
                        <a:blipFill>
                          <a:blip r:embed="rId5"/>
                          <a:stretch>
                            <a:fillRect l="-455357" t="-1639" r="-102976" b="-103279"/>
                          </a:stretch>
                        </a:blipFill>
                      </a:tcPr>
                    </a:tc>
                    <a:tc>
                      <a:txBody>
                        <a:bodyPr/>
                        <a:lstStyle/>
                        <a:p>
                          <a:endParaRPr lang="en-US"/>
                        </a:p>
                      </a:txBody>
                      <a:tcPr>
                        <a:blipFill>
                          <a:blip r:embed="rId5"/>
                          <a:stretch>
                            <a:fillRect l="-552071" t="-1639" r="-2367" b="-103279"/>
                          </a:stretch>
                        </a:blipFill>
                      </a:tcPr>
                    </a:tc>
                    <a:extLst>
                      <a:ext uri="{0D108BD9-81ED-4DB2-BD59-A6C34878D82A}">
                        <a16:rowId xmlns:a16="http://schemas.microsoft.com/office/drawing/2014/main" val="1339187268"/>
                      </a:ext>
                    </a:extLst>
                  </a:tr>
                  <a:tr h="370840">
                    <a:tc>
                      <a:txBody>
                        <a:bodyPr/>
                        <a:lstStyle/>
                        <a:p>
                          <a:endParaRPr lang="en-US"/>
                        </a:p>
                      </a:txBody>
                      <a:tcPr>
                        <a:blipFill>
                          <a:blip r:embed="rId5"/>
                          <a:stretch>
                            <a:fillRect l="-585" t="-101639" r="-546199" b="-3279"/>
                          </a:stretch>
                        </a:blipFill>
                      </a:tcPr>
                    </a:tc>
                    <a:tc>
                      <a:txBody>
                        <a:bodyPr/>
                        <a:lstStyle/>
                        <a:p>
                          <a:endParaRPr lang="en-US"/>
                        </a:p>
                      </a:txBody>
                      <a:tcPr>
                        <a:blipFill>
                          <a:blip r:embed="rId5"/>
                          <a:stretch>
                            <a:fillRect l="-83092" t="-101639" r="-351208" b="-3279"/>
                          </a:stretch>
                        </a:blipFill>
                      </a:tcPr>
                    </a:tc>
                    <a:tc>
                      <a:txBody>
                        <a:bodyPr/>
                        <a:lstStyle/>
                        <a:p>
                          <a:endParaRPr lang="en-US"/>
                        </a:p>
                      </a:txBody>
                      <a:tcPr>
                        <a:blipFill>
                          <a:blip r:embed="rId5"/>
                          <a:stretch>
                            <a:fillRect l="-172273" t="-101639" r="-230455" b="-3279"/>
                          </a:stretch>
                        </a:blipFill>
                      </a:tcPr>
                    </a:tc>
                    <a:tc>
                      <a:txBody>
                        <a:bodyPr/>
                        <a:lstStyle/>
                        <a:p>
                          <a:endParaRPr lang="en-US"/>
                        </a:p>
                      </a:txBody>
                      <a:tcPr>
                        <a:blipFill>
                          <a:blip r:embed="rId5"/>
                          <a:stretch>
                            <a:fillRect l="-360843" t="-101639" r="-205422" b="-3279"/>
                          </a:stretch>
                        </a:blipFill>
                      </a:tcPr>
                    </a:tc>
                    <a:tc>
                      <a:txBody>
                        <a:bodyPr/>
                        <a:lstStyle/>
                        <a:p>
                          <a:endParaRPr lang="en-US"/>
                        </a:p>
                      </a:txBody>
                      <a:tcPr>
                        <a:blipFill>
                          <a:blip r:embed="rId5"/>
                          <a:stretch>
                            <a:fillRect l="-455357" t="-101639" r="-102976" b="-3279"/>
                          </a:stretch>
                        </a:blipFill>
                      </a:tcPr>
                    </a:tc>
                    <a:tc>
                      <a:txBody>
                        <a:bodyPr/>
                        <a:lstStyle/>
                        <a:p>
                          <a:endParaRPr lang="en-US"/>
                        </a:p>
                      </a:txBody>
                      <a:tcPr>
                        <a:blipFill>
                          <a:blip r:embed="rId5"/>
                          <a:stretch>
                            <a:fillRect l="-552071" t="-101639" r="-2367" b="-3279"/>
                          </a:stretch>
                        </a:blipFill>
                      </a:tcPr>
                    </a:tc>
                    <a:extLst>
                      <a:ext uri="{0D108BD9-81ED-4DB2-BD59-A6C34878D82A}">
                        <a16:rowId xmlns:a16="http://schemas.microsoft.com/office/drawing/2014/main" val="150645695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810E406-F964-4065-9403-43C95CD0DBF7}"/>
                  </a:ext>
                </a:extLst>
              </p:cNvPr>
              <p:cNvSpPr txBox="1"/>
              <p:nvPr/>
            </p:nvSpPr>
            <p:spPr>
              <a:xfrm>
                <a:off x="-538678" y="1566647"/>
                <a:ext cx="5458214" cy="44973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lgn="ctr"/>
                <a14:m>
                  <m:oMath xmlns:m="http://schemas.openxmlformats.org/officeDocument/2006/math">
                    <m:r>
                      <m:rPr>
                        <m:nor/>
                      </m:rPr>
                      <a:rPr lang="el-GR" sz="2000" b="1" i="1" smtClean="0">
                        <a:latin typeface="Cambria Math" panose="02040503050406030204" pitchFamily="18" charset="0"/>
                        <a:ea typeface="Cambria Math" panose="02040503050406030204" pitchFamily="18" charset="0"/>
                      </a:rPr>
                      <m:t>ρ</m:t>
                    </m:r>
                    <m:r>
                      <m:rPr>
                        <m:nor/>
                      </m:rPr>
                      <a:rPr lang="en-SG" sz="2000" b="1" i="1" baseline="-25000" smtClean="0">
                        <a:latin typeface="Cambria Math" panose="02040503050406030204" pitchFamily="18" charset="0"/>
                        <a:ea typeface="Cambria Math" panose="02040503050406030204" pitchFamily="18" charset="0"/>
                      </a:rPr>
                      <m:t>s</m:t>
                    </m:r>
                  </m:oMath>
                </a14:m>
                <a:r>
                  <a:rPr lang="en-SG" sz="2000" b="1" i="1" baseline="-25000">
                    <a:latin typeface="Cambria Math" panose="02040503050406030204" pitchFamily="18" charset="0"/>
                    <a:ea typeface="Cambria Math" panose="02040503050406030204" pitchFamily="18" charset="0"/>
                  </a:rPr>
                  <a:t> </a:t>
                </a:r>
                <a14:m>
                  <m:oMath xmlns:m="http://schemas.openxmlformats.org/officeDocument/2006/math">
                    <m:sSub>
                      <m:sSubPr>
                        <m:ctrlPr>
                          <a:rPr lang="en-SG" sz="2000" b="1" i="1" dirty="0" smtClean="0">
                            <a:latin typeface="Cambria Math" panose="02040503050406030204" pitchFamily="18" charset="0"/>
                            <a:ea typeface="Cambria Math" panose="02040503050406030204" pitchFamily="18" charset="0"/>
                          </a:rPr>
                        </m:ctrlPr>
                      </m:sSubPr>
                      <m:e>
                        <m:r>
                          <a:rPr lang="en-SG" sz="2000" b="1" i="1" dirty="0" smtClean="0">
                            <a:latin typeface="Cambria Math" panose="02040503050406030204" pitchFamily="18" charset="0"/>
                            <a:ea typeface="Cambria Math" panose="02040503050406030204" pitchFamily="18" charset="0"/>
                          </a:rPr>
                          <m:t>𝒄</m:t>
                        </m:r>
                      </m:e>
                      <m:sub>
                        <m:r>
                          <a:rPr lang="en-SG" sz="2000" b="1" i="1" dirty="0" smtClean="0">
                            <a:latin typeface="Cambria Math" panose="02040503050406030204" pitchFamily="18" charset="0"/>
                            <a:ea typeface="Cambria Math" panose="02040503050406030204" pitchFamily="18" charset="0"/>
                          </a:rPr>
                          <m:t>𝒑</m:t>
                        </m:r>
                        <m:r>
                          <a:rPr lang="en-SG" sz="2000" b="1" i="1" dirty="0" smtClean="0">
                            <a:latin typeface="Cambria Math" panose="02040503050406030204" pitchFamily="18" charset="0"/>
                            <a:ea typeface="Cambria Math" panose="02040503050406030204" pitchFamily="18" charset="0"/>
                          </a:rPr>
                          <m:t>,</m:t>
                        </m:r>
                        <m:r>
                          <a:rPr lang="en-SG" sz="2000" b="1" i="1" dirty="0" smtClean="0">
                            <a:latin typeface="Cambria Math" panose="02040503050406030204" pitchFamily="18" charset="0"/>
                            <a:ea typeface="Cambria Math" panose="02040503050406030204" pitchFamily="18" charset="0"/>
                          </a:rPr>
                          <m:t>𝒔</m:t>
                        </m:r>
                      </m:sub>
                    </m:sSub>
                    <m:f>
                      <m:fPr>
                        <m:ctrlPr>
                          <a:rPr lang="en-SG" sz="2000" b="1" i="1" dirty="0" smtClean="0">
                            <a:latin typeface="Cambria Math" panose="02040503050406030204" pitchFamily="18" charset="0"/>
                            <a:ea typeface="Cambria Math" panose="02040503050406030204" pitchFamily="18" charset="0"/>
                          </a:rPr>
                        </m:ctrlPr>
                      </m:fPr>
                      <m:num>
                        <m:r>
                          <a:rPr lang="en-SG" sz="2000" b="1" i="1" dirty="0" smtClean="0">
                            <a:latin typeface="Cambria Math" panose="02040503050406030204" pitchFamily="18" charset="0"/>
                            <a:ea typeface="Cambria Math" panose="02040503050406030204" pitchFamily="18" charset="0"/>
                          </a:rPr>
                          <m:t>𝝏</m:t>
                        </m:r>
                        <m:sSub>
                          <m:sSubPr>
                            <m:ctrlPr>
                              <a:rPr lang="en-SG" sz="2000" b="1" i="1" dirty="0" smtClean="0">
                                <a:latin typeface="Cambria Math" panose="02040503050406030204" pitchFamily="18" charset="0"/>
                                <a:ea typeface="Cambria Math" panose="02040503050406030204" pitchFamily="18" charset="0"/>
                              </a:rPr>
                            </m:ctrlPr>
                          </m:sSubPr>
                          <m:e>
                            <m:r>
                              <a:rPr lang="en-SG" sz="2000" b="1" i="1" dirty="0" smtClean="0">
                                <a:latin typeface="Cambria Math" panose="02040503050406030204" pitchFamily="18" charset="0"/>
                                <a:ea typeface="Cambria Math" panose="02040503050406030204" pitchFamily="18" charset="0"/>
                              </a:rPr>
                              <m:t>𝑻</m:t>
                            </m:r>
                          </m:e>
                          <m:sub>
                            <m:r>
                              <a:rPr lang="en-SG" sz="2000" b="1" i="1" dirty="0" smtClean="0">
                                <a:latin typeface="Cambria Math" panose="02040503050406030204" pitchFamily="18" charset="0"/>
                                <a:ea typeface="Cambria Math" panose="02040503050406030204" pitchFamily="18" charset="0"/>
                              </a:rPr>
                              <m:t>𝒔</m:t>
                            </m:r>
                          </m:sub>
                        </m:sSub>
                      </m:num>
                      <m:den>
                        <m:r>
                          <a:rPr lang="en-SG" sz="2000" b="1" i="1" dirty="0" smtClean="0">
                            <a:latin typeface="Cambria Math" panose="02040503050406030204" pitchFamily="18" charset="0"/>
                            <a:ea typeface="Cambria Math" panose="02040503050406030204" pitchFamily="18" charset="0"/>
                          </a:rPr>
                          <m:t>𝝏</m:t>
                        </m:r>
                        <m:r>
                          <a:rPr lang="en-SG" sz="2000" b="1" i="1" dirty="0" smtClean="0">
                            <a:latin typeface="Cambria Math" panose="02040503050406030204" pitchFamily="18" charset="0"/>
                            <a:ea typeface="Cambria Math" panose="02040503050406030204" pitchFamily="18" charset="0"/>
                          </a:rPr>
                          <m:t>𝒕</m:t>
                        </m:r>
                      </m:den>
                    </m:f>
                    <m:r>
                      <a:rPr lang="en-SG" sz="2000" b="1" i="1" dirty="0" smtClean="0">
                        <a:latin typeface="Cambria Math" panose="02040503050406030204" pitchFamily="18" charset="0"/>
                        <a:ea typeface="Cambria Math" panose="02040503050406030204" pitchFamily="18" charset="0"/>
                      </a:rPr>
                      <m:t>=</m:t>
                    </m:r>
                  </m:oMath>
                </a14:m>
                <a:r>
                  <a:rPr lang="el-GR" sz="2000" b="1" i="1">
                    <a:latin typeface="Cambria Math" panose="02040503050406030204" pitchFamily="18" charset="0"/>
                    <a:ea typeface="Cambria Math" panose="02040503050406030204" pitchFamily="18" charset="0"/>
                  </a:rPr>
                  <a:t>λ</a:t>
                </a:r>
                <a:r>
                  <a:rPr lang="en-SG" sz="2000" b="1" i="1">
                    <a:latin typeface="Cambria Math" panose="02040503050406030204" pitchFamily="18" charset="0"/>
                    <a:ea typeface="Cambria Math" panose="02040503050406030204" pitchFamily="18" charset="0"/>
                  </a:rPr>
                  <a:t>s </a:t>
                </a:r>
                <a14:m>
                  <m:oMath xmlns:m="http://schemas.openxmlformats.org/officeDocument/2006/math">
                    <m:sSup>
                      <m:sSupPr>
                        <m:ctrlPr>
                          <a:rPr lang="en-SG" sz="2000" b="1" i="1" smtClean="0">
                            <a:latin typeface="Cambria Math" panose="02040503050406030204" pitchFamily="18" charset="0"/>
                            <a:ea typeface="Cambria Math" panose="02040503050406030204" pitchFamily="18" charset="0"/>
                          </a:rPr>
                        </m:ctrlPr>
                      </m:sSupPr>
                      <m:e>
                        <m:r>
                          <a:rPr lang="en-SG" sz="2000" b="1" i="1" smtClean="0">
                            <a:latin typeface="Cambria Math" panose="02040503050406030204" pitchFamily="18" charset="0"/>
                            <a:ea typeface="Cambria Math" panose="02040503050406030204" pitchFamily="18" charset="0"/>
                          </a:rPr>
                          <m:t>𝜵</m:t>
                        </m:r>
                      </m:e>
                      <m:sup>
                        <m:r>
                          <a:rPr lang="en-SG" sz="2000" b="1" i="1" smtClean="0">
                            <a:latin typeface="Cambria Math" panose="02040503050406030204" pitchFamily="18" charset="0"/>
                            <a:ea typeface="Cambria Math" panose="02040503050406030204" pitchFamily="18" charset="0"/>
                          </a:rPr>
                          <m:t>𝟐</m:t>
                        </m:r>
                      </m:sup>
                    </m:sSup>
                    <m:sSub>
                      <m:sSubPr>
                        <m:ctrlPr>
                          <a:rPr lang="en-SG" sz="2000" b="1" i="1" smtClean="0">
                            <a:latin typeface="Cambria Math" panose="02040503050406030204" pitchFamily="18" charset="0"/>
                            <a:ea typeface="Cambria Math" panose="02040503050406030204" pitchFamily="18" charset="0"/>
                          </a:rPr>
                        </m:ctrlPr>
                      </m:sSubPr>
                      <m:e>
                        <m:r>
                          <a:rPr lang="en-SG" sz="2000" b="1" i="1" smtClean="0">
                            <a:latin typeface="Cambria Math" panose="02040503050406030204" pitchFamily="18" charset="0"/>
                            <a:ea typeface="Cambria Math" panose="02040503050406030204" pitchFamily="18" charset="0"/>
                          </a:rPr>
                          <m:t>𝑻</m:t>
                        </m:r>
                      </m:e>
                      <m:sub>
                        <m:r>
                          <a:rPr lang="en-SG" sz="2000" b="1" i="1" smtClean="0">
                            <a:latin typeface="Cambria Math" panose="02040503050406030204" pitchFamily="18" charset="0"/>
                            <a:ea typeface="Cambria Math" panose="02040503050406030204" pitchFamily="18" charset="0"/>
                          </a:rPr>
                          <m:t>𝒔</m:t>
                        </m:r>
                      </m:sub>
                    </m:sSub>
                  </m:oMath>
                </a14:m>
                <a:endParaRPr lang="en-SG" sz="2000" b="1" i="1">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810E406-F964-4065-9403-43C95CD0DBF7}"/>
                  </a:ext>
                </a:extLst>
              </p:cNvPr>
              <p:cNvSpPr txBox="1">
                <a:spLocks noRot="1" noChangeAspect="1" noMove="1" noResize="1" noEditPoints="1" noAdjustHandles="1" noChangeArrowheads="1" noChangeShapeType="1" noTextEdit="1"/>
              </p:cNvSpPr>
              <p:nvPr/>
            </p:nvSpPr>
            <p:spPr>
              <a:xfrm>
                <a:off x="-538678" y="1566647"/>
                <a:ext cx="5458214" cy="449739"/>
              </a:xfrm>
              <a:prstGeom prst="rect">
                <a:avLst/>
              </a:prstGeom>
              <a:blipFill>
                <a:blip r:embed="rId6"/>
                <a:stretch>
                  <a:fillRect t="-2703" b="-1621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7F322D-3EEF-4327-8FB6-2E5A4F2F92B4}"/>
                  </a:ext>
                </a:extLst>
              </p:cNvPr>
              <p:cNvSpPr txBox="1"/>
              <p:nvPr/>
            </p:nvSpPr>
            <p:spPr>
              <a:xfrm>
                <a:off x="4919536" y="1601917"/>
                <a:ext cx="2957947" cy="5291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spAutoFit/>
              </a:bodyPr>
              <a:lstStyle/>
              <a:p>
                <a:pPr algn="ctr"/>
                <a14:m>
                  <m:oMath xmlns:m="http://schemas.openxmlformats.org/officeDocument/2006/math">
                    <m:sSup>
                      <m:sSupPr>
                        <m:ctrlPr>
                          <a:rPr lang="en-SG" sz="2000" b="1" i="1" smtClean="0">
                            <a:latin typeface="Cambria Math" panose="02040503050406030204" pitchFamily="18" charset="0"/>
                            <a:ea typeface="Cambria Math" panose="02040503050406030204" pitchFamily="18" charset="0"/>
                          </a:rPr>
                        </m:ctrlPr>
                      </m:sSupPr>
                      <m:e>
                        <m:r>
                          <a:rPr lang="en-SG" sz="2000" b="1" i="1">
                            <a:latin typeface="Cambria Math" panose="02040503050406030204" pitchFamily="18" charset="0"/>
                            <a:ea typeface="Cambria Math" panose="02040503050406030204" pitchFamily="18" charset="0"/>
                          </a:rPr>
                          <m:t>𝜵</m:t>
                        </m:r>
                      </m:e>
                      <m:sup>
                        <m:r>
                          <a:rPr lang="en-SG" sz="2000" b="1" i="1">
                            <a:latin typeface="Cambria Math" panose="02040503050406030204" pitchFamily="18" charset="0"/>
                            <a:ea typeface="Cambria Math" panose="02040503050406030204" pitchFamily="18" charset="0"/>
                          </a:rPr>
                          <m:t>𝟐</m:t>
                        </m:r>
                      </m:sup>
                    </m:sSup>
                    <m:sSub>
                      <m:sSubPr>
                        <m:ctrlPr>
                          <a:rPr lang="en-SG" sz="2000" b="1" i="1">
                            <a:latin typeface="Cambria Math" panose="02040503050406030204" pitchFamily="18" charset="0"/>
                            <a:ea typeface="Cambria Math" panose="02040503050406030204" pitchFamily="18" charset="0"/>
                          </a:rPr>
                        </m:ctrlPr>
                      </m:sSubPr>
                      <m:e>
                        <m:r>
                          <a:rPr lang="en-SG" sz="2000" b="1" i="1">
                            <a:latin typeface="Cambria Math" panose="02040503050406030204" pitchFamily="18" charset="0"/>
                            <a:ea typeface="Cambria Math" panose="02040503050406030204" pitchFamily="18" charset="0"/>
                          </a:rPr>
                          <m:t>𝑻</m:t>
                        </m:r>
                      </m:e>
                      <m:sub>
                        <m:r>
                          <a:rPr lang="en-SG" sz="2000" b="1" i="1">
                            <a:latin typeface="Cambria Math" panose="02040503050406030204" pitchFamily="18" charset="0"/>
                            <a:ea typeface="Cambria Math" panose="02040503050406030204" pitchFamily="18" charset="0"/>
                          </a:rPr>
                          <m:t>𝒔</m:t>
                        </m:r>
                      </m:sub>
                    </m:sSub>
                    <m:r>
                      <a:rPr lang="en-SG" sz="2000" b="1" i="1" smtClean="0">
                        <a:latin typeface="Cambria Math" panose="02040503050406030204" pitchFamily="18" charset="0"/>
                        <a:ea typeface="Cambria Math" panose="02040503050406030204" pitchFamily="18" charset="0"/>
                      </a:rPr>
                      <m:t>=</m:t>
                    </m:r>
                    <m:f>
                      <m:fPr>
                        <m:ctrlPr>
                          <a:rPr lang="en-SG" sz="2000" b="1" i="1" dirty="0">
                            <a:latin typeface="Cambria Math" panose="02040503050406030204" pitchFamily="18" charset="0"/>
                            <a:ea typeface="Cambria Math" panose="02040503050406030204" pitchFamily="18" charset="0"/>
                          </a:rPr>
                        </m:ctrlPr>
                      </m:fPr>
                      <m:num>
                        <m:sSup>
                          <m:sSupPr>
                            <m:ctrlPr>
                              <a:rPr lang="en-SG" sz="2000" b="1" i="1" dirty="0" smtClean="0">
                                <a:latin typeface="Cambria Math" panose="02040503050406030204" pitchFamily="18" charset="0"/>
                                <a:ea typeface="Cambria Math" panose="02040503050406030204" pitchFamily="18" charset="0"/>
                              </a:rPr>
                            </m:ctrlPr>
                          </m:sSupPr>
                          <m:e>
                            <m:r>
                              <a:rPr lang="en-SG" sz="2000" b="1" i="1" dirty="0">
                                <a:latin typeface="Cambria Math" panose="02040503050406030204" pitchFamily="18" charset="0"/>
                                <a:ea typeface="Cambria Math" panose="02040503050406030204" pitchFamily="18" charset="0"/>
                              </a:rPr>
                              <m:t>𝝏</m:t>
                            </m:r>
                          </m:e>
                          <m:sup>
                            <m:r>
                              <a:rPr lang="en-SG" sz="2000" b="1" i="1" dirty="0" smtClean="0">
                                <a:latin typeface="Cambria Math" panose="02040503050406030204" pitchFamily="18" charset="0"/>
                                <a:ea typeface="Cambria Math" panose="02040503050406030204" pitchFamily="18" charset="0"/>
                              </a:rPr>
                              <m:t>𝟐</m:t>
                            </m:r>
                          </m:sup>
                        </m:sSup>
                        <m:sSub>
                          <m:sSubPr>
                            <m:ctrlPr>
                              <a:rPr lang="en-SG" sz="2000" b="1" i="1" dirty="0">
                                <a:latin typeface="Cambria Math" panose="02040503050406030204" pitchFamily="18" charset="0"/>
                                <a:ea typeface="Cambria Math" panose="02040503050406030204" pitchFamily="18" charset="0"/>
                              </a:rPr>
                            </m:ctrlPr>
                          </m:sSubPr>
                          <m:e>
                            <m:r>
                              <a:rPr lang="en-SG" sz="2000" b="1" i="1" dirty="0">
                                <a:latin typeface="Cambria Math" panose="02040503050406030204" pitchFamily="18" charset="0"/>
                                <a:ea typeface="Cambria Math" panose="02040503050406030204" pitchFamily="18" charset="0"/>
                              </a:rPr>
                              <m:t>𝑻</m:t>
                            </m:r>
                          </m:e>
                          <m:sub>
                            <m:r>
                              <a:rPr lang="en-SG" sz="2000" b="1" i="1" dirty="0">
                                <a:latin typeface="Cambria Math" panose="02040503050406030204" pitchFamily="18" charset="0"/>
                                <a:ea typeface="Cambria Math" panose="02040503050406030204" pitchFamily="18" charset="0"/>
                              </a:rPr>
                              <m:t>𝒔</m:t>
                            </m:r>
                          </m:sub>
                        </m:sSub>
                      </m:num>
                      <m:den>
                        <m:r>
                          <a:rPr lang="en-SG" sz="2000" b="1" i="1" dirty="0">
                            <a:latin typeface="Cambria Math" panose="02040503050406030204" pitchFamily="18" charset="0"/>
                            <a:ea typeface="Cambria Math" panose="02040503050406030204" pitchFamily="18" charset="0"/>
                          </a:rPr>
                          <m:t>𝝏</m:t>
                        </m:r>
                        <m:sSup>
                          <m:sSupPr>
                            <m:ctrlPr>
                              <a:rPr lang="en-SG" sz="2000" b="1" i="1" dirty="0" smtClean="0">
                                <a:latin typeface="Cambria Math" panose="02040503050406030204" pitchFamily="18" charset="0"/>
                                <a:ea typeface="Cambria Math" panose="02040503050406030204" pitchFamily="18" charset="0"/>
                              </a:rPr>
                            </m:ctrlPr>
                          </m:sSupPr>
                          <m:e>
                            <m:r>
                              <a:rPr lang="en-SG" sz="2000" b="1" i="1" dirty="0" smtClean="0">
                                <a:latin typeface="Cambria Math" panose="02040503050406030204" pitchFamily="18" charset="0"/>
                                <a:ea typeface="Cambria Math" panose="02040503050406030204" pitchFamily="18" charset="0"/>
                              </a:rPr>
                              <m:t>𝒙</m:t>
                            </m:r>
                          </m:e>
                          <m:sup>
                            <m:r>
                              <a:rPr lang="en-SG" sz="2000" b="1" i="1" dirty="0" smtClean="0">
                                <a:latin typeface="Cambria Math" panose="02040503050406030204" pitchFamily="18" charset="0"/>
                                <a:ea typeface="Cambria Math" panose="02040503050406030204" pitchFamily="18" charset="0"/>
                              </a:rPr>
                              <m:t>𝟐</m:t>
                            </m:r>
                          </m:sup>
                        </m:sSup>
                      </m:den>
                    </m:f>
                    <m:r>
                      <a:rPr lang="en-SG" sz="2000" b="1" i="1" dirty="0" smtClean="0">
                        <a:latin typeface="Cambria Math" panose="02040503050406030204" pitchFamily="18" charset="0"/>
                        <a:ea typeface="Cambria Math" panose="02040503050406030204" pitchFamily="18" charset="0"/>
                      </a:rPr>
                      <m:t>+</m:t>
                    </m:r>
                    <m:f>
                      <m:fPr>
                        <m:ctrlPr>
                          <a:rPr lang="en-SG" sz="2000" b="1" i="1" dirty="0">
                            <a:latin typeface="Cambria Math" panose="02040503050406030204" pitchFamily="18" charset="0"/>
                            <a:ea typeface="Cambria Math" panose="02040503050406030204" pitchFamily="18" charset="0"/>
                          </a:rPr>
                        </m:ctrlPr>
                      </m:fPr>
                      <m:num>
                        <m:sSup>
                          <m:sSupPr>
                            <m:ctrlPr>
                              <a:rPr lang="en-SG" sz="2000" b="1" i="1" dirty="0">
                                <a:latin typeface="Cambria Math" panose="02040503050406030204" pitchFamily="18" charset="0"/>
                                <a:ea typeface="Cambria Math" panose="02040503050406030204" pitchFamily="18" charset="0"/>
                              </a:rPr>
                            </m:ctrlPr>
                          </m:sSupPr>
                          <m:e>
                            <m:r>
                              <a:rPr lang="en-SG" sz="2000" b="1" i="1" dirty="0">
                                <a:latin typeface="Cambria Math" panose="02040503050406030204" pitchFamily="18" charset="0"/>
                                <a:ea typeface="Cambria Math" panose="02040503050406030204" pitchFamily="18" charset="0"/>
                              </a:rPr>
                              <m:t>𝝏</m:t>
                            </m:r>
                          </m:e>
                          <m:sup>
                            <m:r>
                              <a:rPr lang="en-SG" sz="2000" b="1" i="1" dirty="0">
                                <a:latin typeface="Cambria Math" panose="02040503050406030204" pitchFamily="18" charset="0"/>
                                <a:ea typeface="Cambria Math" panose="02040503050406030204" pitchFamily="18" charset="0"/>
                              </a:rPr>
                              <m:t>𝟐</m:t>
                            </m:r>
                          </m:sup>
                        </m:sSup>
                        <m:sSub>
                          <m:sSubPr>
                            <m:ctrlPr>
                              <a:rPr lang="en-SG" sz="2000" b="1" i="1" dirty="0">
                                <a:latin typeface="Cambria Math" panose="02040503050406030204" pitchFamily="18" charset="0"/>
                                <a:ea typeface="Cambria Math" panose="02040503050406030204" pitchFamily="18" charset="0"/>
                              </a:rPr>
                            </m:ctrlPr>
                          </m:sSubPr>
                          <m:e>
                            <m:r>
                              <a:rPr lang="en-SG" sz="2000" b="1" i="1" dirty="0">
                                <a:latin typeface="Cambria Math" panose="02040503050406030204" pitchFamily="18" charset="0"/>
                                <a:ea typeface="Cambria Math" panose="02040503050406030204" pitchFamily="18" charset="0"/>
                              </a:rPr>
                              <m:t>𝑻</m:t>
                            </m:r>
                          </m:e>
                          <m:sub>
                            <m:r>
                              <a:rPr lang="en-SG" sz="2000" b="1" i="1" dirty="0">
                                <a:latin typeface="Cambria Math" panose="02040503050406030204" pitchFamily="18" charset="0"/>
                                <a:ea typeface="Cambria Math" panose="02040503050406030204" pitchFamily="18" charset="0"/>
                              </a:rPr>
                              <m:t>𝒔</m:t>
                            </m:r>
                          </m:sub>
                        </m:sSub>
                      </m:num>
                      <m:den>
                        <m:r>
                          <a:rPr lang="en-SG" sz="2000" b="1" i="1" dirty="0">
                            <a:latin typeface="Cambria Math" panose="02040503050406030204" pitchFamily="18" charset="0"/>
                            <a:ea typeface="Cambria Math" panose="02040503050406030204" pitchFamily="18" charset="0"/>
                          </a:rPr>
                          <m:t>𝝏</m:t>
                        </m:r>
                        <m:sSup>
                          <m:sSupPr>
                            <m:ctrlPr>
                              <a:rPr lang="en-SG" sz="2000" b="1" i="1" dirty="0">
                                <a:latin typeface="Cambria Math" panose="02040503050406030204" pitchFamily="18" charset="0"/>
                                <a:ea typeface="Cambria Math" panose="02040503050406030204" pitchFamily="18" charset="0"/>
                              </a:rPr>
                            </m:ctrlPr>
                          </m:sSupPr>
                          <m:e>
                            <m:r>
                              <a:rPr lang="en-SG" sz="2000" b="1" i="1" dirty="0" smtClean="0">
                                <a:latin typeface="Cambria Math" panose="02040503050406030204" pitchFamily="18" charset="0"/>
                                <a:ea typeface="Cambria Math" panose="02040503050406030204" pitchFamily="18" charset="0"/>
                              </a:rPr>
                              <m:t>𝒚</m:t>
                            </m:r>
                          </m:e>
                          <m:sup>
                            <m:r>
                              <a:rPr lang="en-SG" sz="2000" b="1" i="1" dirty="0">
                                <a:latin typeface="Cambria Math" panose="02040503050406030204" pitchFamily="18" charset="0"/>
                                <a:ea typeface="Cambria Math" panose="02040503050406030204" pitchFamily="18" charset="0"/>
                              </a:rPr>
                              <m:t>𝟐</m:t>
                            </m:r>
                          </m:sup>
                        </m:sSup>
                      </m:den>
                    </m:f>
                  </m:oMath>
                </a14:m>
                <a:r>
                  <a:rPr lang="en-SG" sz="2000" b="1" i="1">
                    <a:latin typeface="Cambria Math" panose="02040503050406030204" pitchFamily="18" charset="0"/>
                    <a:ea typeface="Cambria Math" panose="02040503050406030204" pitchFamily="18" charset="0"/>
                  </a:rPr>
                  <a:t>+</a:t>
                </a:r>
                <a:r>
                  <a:rPr lang="en-SG" sz="2000" b="1">
                    <a:ea typeface="Cambria Math" panose="02040503050406030204" pitchFamily="18" charset="0"/>
                  </a:rPr>
                  <a:t> </a:t>
                </a:r>
                <a14:m>
                  <m:oMath xmlns:m="http://schemas.openxmlformats.org/officeDocument/2006/math">
                    <m:f>
                      <m:fPr>
                        <m:ctrlPr>
                          <a:rPr lang="en-SG" sz="2000" b="1" i="1" dirty="0">
                            <a:latin typeface="Cambria Math" panose="02040503050406030204" pitchFamily="18" charset="0"/>
                            <a:ea typeface="Cambria Math" panose="02040503050406030204" pitchFamily="18" charset="0"/>
                          </a:rPr>
                        </m:ctrlPr>
                      </m:fPr>
                      <m:num>
                        <m:sSup>
                          <m:sSupPr>
                            <m:ctrlPr>
                              <a:rPr lang="en-SG" sz="2000" b="1" i="1" dirty="0">
                                <a:latin typeface="Cambria Math" panose="02040503050406030204" pitchFamily="18" charset="0"/>
                                <a:ea typeface="Cambria Math" panose="02040503050406030204" pitchFamily="18" charset="0"/>
                              </a:rPr>
                            </m:ctrlPr>
                          </m:sSupPr>
                          <m:e>
                            <m:r>
                              <a:rPr lang="en-SG" sz="2000" b="1" i="1" dirty="0">
                                <a:latin typeface="Cambria Math" panose="02040503050406030204" pitchFamily="18" charset="0"/>
                                <a:ea typeface="Cambria Math" panose="02040503050406030204" pitchFamily="18" charset="0"/>
                              </a:rPr>
                              <m:t>𝝏</m:t>
                            </m:r>
                          </m:e>
                          <m:sup>
                            <m:r>
                              <a:rPr lang="en-SG" sz="2000" b="1" i="1" dirty="0">
                                <a:latin typeface="Cambria Math" panose="02040503050406030204" pitchFamily="18" charset="0"/>
                                <a:ea typeface="Cambria Math" panose="02040503050406030204" pitchFamily="18" charset="0"/>
                              </a:rPr>
                              <m:t>𝟐</m:t>
                            </m:r>
                          </m:sup>
                        </m:sSup>
                        <m:sSub>
                          <m:sSubPr>
                            <m:ctrlPr>
                              <a:rPr lang="en-SG" sz="2000" b="1" i="1" dirty="0">
                                <a:latin typeface="Cambria Math" panose="02040503050406030204" pitchFamily="18" charset="0"/>
                                <a:ea typeface="Cambria Math" panose="02040503050406030204" pitchFamily="18" charset="0"/>
                              </a:rPr>
                            </m:ctrlPr>
                          </m:sSubPr>
                          <m:e>
                            <m:r>
                              <a:rPr lang="en-SG" sz="2000" b="1" i="1" dirty="0">
                                <a:latin typeface="Cambria Math" panose="02040503050406030204" pitchFamily="18" charset="0"/>
                                <a:ea typeface="Cambria Math" panose="02040503050406030204" pitchFamily="18" charset="0"/>
                              </a:rPr>
                              <m:t>𝑻</m:t>
                            </m:r>
                          </m:e>
                          <m:sub>
                            <m:r>
                              <a:rPr lang="en-SG" sz="2000" b="1" i="1" dirty="0">
                                <a:latin typeface="Cambria Math" panose="02040503050406030204" pitchFamily="18" charset="0"/>
                                <a:ea typeface="Cambria Math" panose="02040503050406030204" pitchFamily="18" charset="0"/>
                              </a:rPr>
                              <m:t>𝒔</m:t>
                            </m:r>
                          </m:sub>
                        </m:sSub>
                      </m:num>
                      <m:den>
                        <m:r>
                          <a:rPr lang="en-SG" sz="2000" b="1" i="1" dirty="0">
                            <a:latin typeface="Cambria Math" panose="02040503050406030204" pitchFamily="18" charset="0"/>
                            <a:ea typeface="Cambria Math" panose="02040503050406030204" pitchFamily="18" charset="0"/>
                          </a:rPr>
                          <m:t>𝝏</m:t>
                        </m:r>
                        <m:sSup>
                          <m:sSupPr>
                            <m:ctrlPr>
                              <a:rPr lang="en-SG" sz="2000" b="1" i="1" dirty="0">
                                <a:latin typeface="Cambria Math" panose="02040503050406030204" pitchFamily="18" charset="0"/>
                                <a:ea typeface="Cambria Math" panose="02040503050406030204" pitchFamily="18" charset="0"/>
                              </a:rPr>
                            </m:ctrlPr>
                          </m:sSupPr>
                          <m:e>
                            <m:r>
                              <a:rPr lang="en-SG" sz="2000" b="1" i="1" dirty="0" smtClean="0">
                                <a:latin typeface="Cambria Math" panose="02040503050406030204" pitchFamily="18" charset="0"/>
                                <a:ea typeface="Cambria Math" panose="02040503050406030204" pitchFamily="18" charset="0"/>
                              </a:rPr>
                              <m:t>𝒛</m:t>
                            </m:r>
                          </m:e>
                          <m:sup>
                            <m:r>
                              <a:rPr lang="en-SG" sz="2000" b="1" i="1" dirty="0">
                                <a:latin typeface="Cambria Math" panose="02040503050406030204" pitchFamily="18" charset="0"/>
                                <a:ea typeface="Cambria Math" panose="02040503050406030204" pitchFamily="18" charset="0"/>
                              </a:rPr>
                              <m:t>𝟐</m:t>
                            </m:r>
                          </m:sup>
                        </m:sSup>
                      </m:den>
                    </m:f>
                  </m:oMath>
                </a14:m>
                <a:endParaRPr lang="en-SG" sz="2000" b="1" i="1">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457F322D-3EEF-4327-8FB6-2E5A4F2F92B4}"/>
                  </a:ext>
                </a:extLst>
              </p:cNvPr>
              <p:cNvSpPr txBox="1">
                <a:spLocks noRot="1" noChangeAspect="1" noMove="1" noResize="1" noEditPoints="1" noAdjustHandles="1" noChangeArrowheads="1" noChangeShapeType="1" noTextEdit="1"/>
              </p:cNvSpPr>
              <p:nvPr/>
            </p:nvSpPr>
            <p:spPr>
              <a:xfrm>
                <a:off x="4919536" y="1601917"/>
                <a:ext cx="2957947" cy="529119"/>
              </a:xfrm>
              <a:prstGeom prst="rect">
                <a:avLst/>
              </a:prstGeom>
              <a:blipFill>
                <a:blip r:embed="rId7"/>
                <a:stretch>
                  <a:fillRect b="-68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1634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376632" y="397191"/>
            <a:ext cx="8229600" cy="572700"/>
          </a:xfrm>
          <a:prstGeom prst="rect">
            <a:avLst/>
          </a:prstGeom>
        </p:spPr>
        <p:txBody>
          <a:bodyPr spcFirstLastPara="1" wrap="square" lIns="91425" tIns="91425" rIns="91425" bIns="91425" anchor="t" anchorCtr="0">
            <a:noAutofit/>
          </a:bodyPr>
          <a:lstStyle/>
          <a:p>
            <a:r>
              <a:rPr lang="en-GB" sz="3200">
                <a:effectLst>
                  <a:outerShdw blurRad="38100" dist="38100" dir="2700000" algn="tl">
                    <a:srgbClr val="000000">
                      <a:alpha val="43137"/>
                    </a:srgbClr>
                  </a:outerShdw>
                </a:effectLst>
              </a:rPr>
              <a:t>RULE OF THUMB</a:t>
            </a:r>
          </a:p>
        </p:txBody>
      </p:sp>
      <mc:AlternateContent xmlns:mc="http://schemas.openxmlformats.org/markup-compatibility/2006" xmlns:a14="http://schemas.microsoft.com/office/drawing/2010/main">
        <mc:Choice Requires="a14">
          <p:sp>
            <p:nvSpPr>
              <p:cNvPr id="5" name="Google Shape;90;p19">
                <a:extLst>
                  <a:ext uri="{FF2B5EF4-FFF2-40B4-BE49-F238E27FC236}">
                    <a16:creationId xmlns:a16="http://schemas.microsoft.com/office/drawing/2014/main" id="{380F9747-DFBA-4FDA-8535-B9865DD27389}"/>
                  </a:ext>
                </a:extLst>
              </p:cNvPr>
              <p:cNvSpPr txBox="1"/>
              <p:nvPr/>
            </p:nvSpPr>
            <p:spPr>
              <a:xfrm>
                <a:off x="1424196" y="2613776"/>
                <a:ext cx="6134472" cy="34860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𝑬</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𝒌</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𝑻</m:t>
                      </m:r>
                    </m:oMath>
                  </m:oMathPara>
                </a14:m>
                <a:endParaRPr lang="en-GB" sz="3600" b="1">
                  <a:solidFill>
                    <a:schemeClr val="lt1"/>
                  </a:solidFill>
                  <a:latin typeface="Squada One"/>
                  <a:ea typeface="Squada One"/>
                  <a:cs typeface="Squada One"/>
                </a:endParaRPr>
              </a:p>
            </p:txBody>
          </p:sp>
        </mc:Choice>
        <mc:Fallback xmlns="">
          <p:sp>
            <p:nvSpPr>
              <p:cNvPr id="5" name="Google Shape;90;p19">
                <a:extLst>
                  <a:ext uri="{FF2B5EF4-FFF2-40B4-BE49-F238E27FC236}">
                    <a16:creationId xmlns:a16="http://schemas.microsoft.com/office/drawing/2014/main" id="{380F9747-DFBA-4FDA-8535-B9865DD27389}"/>
                  </a:ext>
                </a:extLst>
              </p:cNvPr>
              <p:cNvSpPr txBox="1">
                <a:spLocks noRot="1" noChangeAspect="1" noMove="1" noResize="1" noEditPoints="1" noAdjustHandles="1" noChangeArrowheads="1" noChangeShapeType="1" noTextEdit="1"/>
              </p:cNvSpPr>
              <p:nvPr/>
            </p:nvSpPr>
            <p:spPr>
              <a:xfrm>
                <a:off x="1424196" y="2613776"/>
                <a:ext cx="6134472" cy="348600"/>
              </a:xfrm>
              <a:prstGeom prst="rect">
                <a:avLst/>
              </a:prstGeom>
              <a:blipFill>
                <a:blip r:embed="rId3"/>
                <a:stretch>
                  <a:fillRect/>
                </a:stretch>
              </a:blipFill>
              <a:ln>
                <a:noFill/>
              </a:ln>
              <a:effectLst>
                <a:outerShdw blurRad="50800" dist="38100" dir="8100000" algn="tr"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90;p19">
                <a:extLst>
                  <a:ext uri="{FF2B5EF4-FFF2-40B4-BE49-F238E27FC236}">
                    <a16:creationId xmlns:a16="http://schemas.microsoft.com/office/drawing/2014/main" id="{43FAB12A-386F-462B-BACC-B74FE22384FD}"/>
                  </a:ext>
                </a:extLst>
              </p:cNvPr>
              <p:cNvSpPr txBox="1"/>
              <p:nvPr/>
            </p:nvSpPr>
            <p:spPr>
              <a:xfrm>
                <a:off x="1693683" y="1499248"/>
                <a:ext cx="6134472" cy="348600"/>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𝑬</m:t>
                      </m:r>
                      <m:r>
                        <a:rPr lang="en-US" sz="3600" b="1" i="1" smtClean="0">
                          <a:solidFill>
                            <a:schemeClr val="lt1"/>
                          </a:solidFill>
                          <a:latin typeface="Cambria Math" panose="02040503050406030204" pitchFamily="18" charset="0"/>
                          <a:ea typeface="Squada One"/>
                          <a:cs typeface="Squada One"/>
                        </a:rPr>
                        <m:t>=</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𝑬</m:t>
                          </m:r>
                        </m:e>
                        <m:sup>
                          <m:r>
                            <a:rPr lang="en-US" sz="3600" b="1" i="1" smtClean="0">
                              <a:solidFill>
                                <a:schemeClr val="lt1"/>
                              </a:solidFill>
                              <a:latin typeface="Cambria Math" panose="02040503050406030204" pitchFamily="18" charset="0"/>
                              <a:ea typeface="Squada One"/>
                              <a:cs typeface="Squada One"/>
                            </a:rPr>
                            <m:t>𝟎</m:t>
                          </m:r>
                        </m:sup>
                      </m:sSup>
                      <m:r>
                        <a:rPr lang="en-US" sz="3600" b="1" i="1" smtClean="0">
                          <a:solidFill>
                            <a:schemeClr val="lt1"/>
                          </a:solidFill>
                          <a:latin typeface="Cambria Math" panose="02040503050406030204" pitchFamily="18" charset="0"/>
                          <a:ea typeface="Squada One"/>
                          <a:cs typeface="Squada One"/>
                        </a:rPr>
                        <m:t>−</m:t>
                      </m:r>
                      <m:f>
                        <m:fPr>
                          <m:ctrlPr>
                            <a:rPr lang="en-US" sz="3600" b="1" i="1" smtClean="0">
                              <a:solidFill>
                                <a:schemeClr val="lt1"/>
                              </a:solidFill>
                              <a:latin typeface="Cambria Math" panose="02040503050406030204" pitchFamily="18" charset="0"/>
                              <a:ea typeface="Squada One"/>
                              <a:cs typeface="Squada One"/>
                            </a:rPr>
                          </m:ctrlPr>
                        </m:fPr>
                        <m:num>
                          <m:r>
                            <a:rPr lang="en-US" sz="3600" b="1" i="1" smtClean="0">
                              <a:solidFill>
                                <a:schemeClr val="lt1"/>
                              </a:solidFill>
                              <a:latin typeface="Cambria Math" panose="02040503050406030204" pitchFamily="18" charset="0"/>
                              <a:ea typeface="Squada One"/>
                              <a:cs typeface="Squada One"/>
                            </a:rPr>
                            <m:t>𝑹𝑻</m:t>
                          </m:r>
                        </m:num>
                        <m:den>
                          <m:r>
                            <a:rPr lang="en-US" sz="3600" b="1" i="1" smtClean="0">
                              <a:solidFill>
                                <a:schemeClr val="lt1"/>
                              </a:solidFill>
                              <a:latin typeface="Cambria Math" panose="02040503050406030204" pitchFamily="18" charset="0"/>
                              <a:ea typeface="Squada One"/>
                              <a:cs typeface="Squada One"/>
                            </a:rPr>
                            <m:t>𝒏𝑭</m:t>
                          </m:r>
                        </m:den>
                      </m:f>
                      <m:r>
                        <a:rPr lang="en-US" sz="3600" b="1" i="1" smtClean="0">
                          <a:solidFill>
                            <a:schemeClr val="lt1"/>
                          </a:solidFill>
                          <a:latin typeface="Cambria Math" panose="02040503050406030204" pitchFamily="18" charset="0"/>
                          <a:ea typeface="Squada One"/>
                          <a:cs typeface="Squada One"/>
                        </a:rPr>
                        <m:t>𝒍𝒏</m:t>
                      </m:r>
                      <m:f>
                        <m:fPr>
                          <m:ctrlPr>
                            <a:rPr lang="en-US" sz="3600" b="1" i="1" smtClean="0">
                              <a:solidFill>
                                <a:schemeClr val="lt1"/>
                              </a:solidFill>
                              <a:latin typeface="Cambria Math" panose="02040503050406030204" pitchFamily="18" charset="0"/>
                              <a:ea typeface="Squada One"/>
                              <a:cs typeface="Squada One"/>
                            </a:rPr>
                          </m:ctrlPr>
                        </m:fPr>
                        <m:num>
                          <m:sSub>
                            <m:sSubPr>
                              <m:ctrlPr>
                                <a:rPr lang="en-US" sz="3600" b="1" i="1" smtClean="0">
                                  <a:solidFill>
                                    <a:schemeClr val="lt1"/>
                                  </a:solidFill>
                                  <a:latin typeface="Cambria Math" panose="02040503050406030204" pitchFamily="18" charset="0"/>
                                  <a:ea typeface="Squada One"/>
                                  <a:cs typeface="Squada One"/>
                                </a:rPr>
                              </m:ctrlPr>
                            </m:sSubPr>
                            <m:e>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𝑯</m:t>
                              </m:r>
                            </m:e>
                            <m:sub>
                              <m:r>
                                <a:rPr lang="en-US" sz="3600" b="1" i="1" smtClean="0">
                                  <a:solidFill>
                                    <a:schemeClr val="lt1"/>
                                  </a:solidFill>
                                  <a:latin typeface="Cambria Math" panose="02040503050406030204" pitchFamily="18" charset="0"/>
                                  <a:ea typeface="Squada One"/>
                                  <a:cs typeface="Squada One"/>
                                </a:rPr>
                                <m:t>𝟐</m:t>
                              </m:r>
                            </m:sub>
                          </m:sSub>
                          <m:r>
                            <a:rPr lang="en-US" sz="3600" b="1" i="1" smtClean="0">
                              <a:solidFill>
                                <a:schemeClr val="lt1"/>
                              </a:solidFill>
                              <a:latin typeface="Cambria Math" panose="02040503050406030204" pitchFamily="18" charset="0"/>
                              <a:ea typeface="Squada One"/>
                              <a:cs typeface="Squada One"/>
                            </a:rPr>
                            <m:t>𝑶</m:t>
                          </m:r>
                          <m:r>
                            <a:rPr lang="en-US" sz="3600" b="1" i="1" smtClean="0">
                              <a:solidFill>
                                <a:schemeClr val="lt1"/>
                              </a:solidFill>
                              <a:latin typeface="Cambria Math" panose="02040503050406030204" pitchFamily="18" charset="0"/>
                              <a:ea typeface="Squada One"/>
                              <a:cs typeface="Squada One"/>
                            </a:rPr>
                            <m:t>]</m:t>
                          </m:r>
                        </m:num>
                        <m:den>
                          <m:sSup>
                            <m:sSupPr>
                              <m:ctrlPr>
                                <a:rPr lang="en-US" sz="3600" b="1" i="1" smtClean="0">
                                  <a:solidFill>
                                    <a:schemeClr val="lt1"/>
                                  </a:solidFill>
                                  <a:latin typeface="Cambria Math" panose="02040503050406030204" pitchFamily="18" charset="0"/>
                                  <a:ea typeface="Squada One"/>
                                  <a:cs typeface="Squada One"/>
                                </a:rPr>
                              </m:ctrlPr>
                            </m:sSupPr>
                            <m:e>
                              <m:d>
                                <m:dPr>
                                  <m:begChr m:val="["/>
                                  <m:endChr m:val="]"/>
                                  <m:ctrlPr>
                                    <a:rPr lang="en-US" sz="3600" b="1" i="1" smtClean="0">
                                      <a:solidFill>
                                        <a:schemeClr val="lt1"/>
                                      </a:solidFill>
                                      <a:latin typeface="Cambria Math" panose="02040503050406030204" pitchFamily="18" charset="0"/>
                                      <a:ea typeface="Squada One"/>
                                      <a:cs typeface="Squada One"/>
                                    </a:rPr>
                                  </m:ctrlPr>
                                </m:dPr>
                                <m:e>
                                  <m:sSub>
                                    <m:sSubPr>
                                      <m:ctrlPr>
                                        <a:rPr lang="en-US" sz="3600" b="1" i="1" smtClean="0">
                                          <a:solidFill>
                                            <a:schemeClr val="lt1"/>
                                          </a:solidFill>
                                          <a:latin typeface="Cambria Math" panose="02040503050406030204" pitchFamily="18" charset="0"/>
                                          <a:ea typeface="Squada One"/>
                                          <a:cs typeface="Squada One"/>
                                        </a:rPr>
                                      </m:ctrlPr>
                                    </m:sSubPr>
                                    <m:e>
                                      <m:r>
                                        <a:rPr lang="en-US" sz="3600" b="1" i="1" smtClean="0">
                                          <a:solidFill>
                                            <a:schemeClr val="lt1"/>
                                          </a:solidFill>
                                          <a:latin typeface="Cambria Math" panose="02040503050406030204" pitchFamily="18" charset="0"/>
                                          <a:ea typeface="Squada One"/>
                                          <a:cs typeface="Squada One"/>
                                        </a:rPr>
                                        <m:t>𝑶</m:t>
                                      </m:r>
                                    </m:e>
                                    <m:sub>
                                      <m:r>
                                        <a:rPr lang="en-US" sz="3600" b="1" i="1" smtClean="0">
                                          <a:solidFill>
                                            <a:schemeClr val="lt1"/>
                                          </a:solidFill>
                                          <a:latin typeface="Cambria Math" panose="02040503050406030204" pitchFamily="18" charset="0"/>
                                          <a:ea typeface="Squada One"/>
                                          <a:cs typeface="Squada One"/>
                                        </a:rPr>
                                        <m:t>𝟐</m:t>
                                      </m:r>
                                    </m:sub>
                                  </m:sSub>
                                </m:e>
                              </m:d>
                            </m:e>
                            <m:sup>
                              <m:r>
                                <a:rPr lang="en-US" sz="3600" b="1" i="1" smtClean="0">
                                  <a:solidFill>
                                    <a:schemeClr val="lt1"/>
                                  </a:solidFill>
                                  <a:latin typeface="Cambria Math" panose="02040503050406030204" pitchFamily="18" charset="0"/>
                                  <a:ea typeface="Squada One"/>
                                  <a:cs typeface="Squada One"/>
                                </a:rPr>
                                <m:t>𝟏</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𝟐</m:t>
                              </m:r>
                            </m:sup>
                          </m:sSup>
                          <m:d>
                            <m:dPr>
                              <m:begChr m:val="["/>
                              <m:endChr m:val="]"/>
                              <m:ctrlPr>
                                <a:rPr lang="en-US" sz="3600" b="1" i="1" smtClean="0">
                                  <a:solidFill>
                                    <a:schemeClr val="lt1"/>
                                  </a:solidFill>
                                  <a:latin typeface="Cambria Math" panose="02040503050406030204" pitchFamily="18" charset="0"/>
                                  <a:ea typeface="Squada One"/>
                                  <a:cs typeface="Squada One"/>
                                </a:rPr>
                              </m:ctrlPr>
                            </m:dPr>
                            <m:e>
                              <m:sSub>
                                <m:sSubPr>
                                  <m:ctrlPr>
                                    <a:rPr lang="en-US" sz="3600" b="1" i="1" smtClean="0">
                                      <a:solidFill>
                                        <a:schemeClr val="lt1"/>
                                      </a:solidFill>
                                      <a:latin typeface="Cambria Math" panose="02040503050406030204" pitchFamily="18" charset="0"/>
                                      <a:ea typeface="Squada One"/>
                                      <a:cs typeface="Squada One"/>
                                    </a:rPr>
                                  </m:ctrlPr>
                                </m:sSubPr>
                                <m:e>
                                  <m:r>
                                    <a:rPr lang="en-US" sz="3600" b="1" i="1" smtClean="0">
                                      <a:solidFill>
                                        <a:schemeClr val="lt1"/>
                                      </a:solidFill>
                                      <a:latin typeface="Cambria Math" panose="02040503050406030204" pitchFamily="18" charset="0"/>
                                      <a:ea typeface="Squada One"/>
                                      <a:cs typeface="Squada One"/>
                                    </a:rPr>
                                    <m:t>𝑯</m:t>
                                  </m:r>
                                </m:e>
                                <m:sub>
                                  <m:r>
                                    <a:rPr lang="en-US" sz="3600" b="1" i="1" smtClean="0">
                                      <a:solidFill>
                                        <a:schemeClr val="lt1"/>
                                      </a:solidFill>
                                      <a:latin typeface="Cambria Math" panose="02040503050406030204" pitchFamily="18" charset="0"/>
                                      <a:ea typeface="Squada One"/>
                                      <a:cs typeface="Squada One"/>
                                    </a:rPr>
                                    <m:t>𝟐</m:t>
                                  </m:r>
                                </m:sub>
                              </m:sSub>
                            </m:e>
                          </m:d>
                        </m:den>
                      </m:f>
                    </m:oMath>
                  </m:oMathPara>
                </a14:m>
                <a:endParaRPr lang="en-GB" sz="3600" b="1">
                  <a:solidFill>
                    <a:schemeClr val="lt1"/>
                  </a:solidFill>
                  <a:latin typeface="Squada One"/>
                  <a:ea typeface="Squada One"/>
                  <a:cs typeface="Squada One"/>
                </a:endParaRPr>
              </a:p>
            </p:txBody>
          </p:sp>
        </mc:Choice>
        <mc:Fallback xmlns="">
          <p:sp>
            <p:nvSpPr>
              <p:cNvPr id="6" name="Google Shape;90;p19">
                <a:extLst>
                  <a:ext uri="{FF2B5EF4-FFF2-40B4-BE49-F238E27FC236}">
                    <a16:creationId xmlns:a16="http://schemas.microsoft.com/office/drawing/2014/main" id="{43FAB12A-386F-462B-BACC-B74FE22384FD}"/>
                  </a:ext>
                </a:extLst>
              </p:cNvPr>
              <p:cNvSpPr txBox="1">
                <a:spLocks noRot="1" noChangeAspect="1" noMove="1" noResize="1" noEditPoints="1" noAdjustHandles="1" noChangeArrowheads="1" noChangeShapeType="1" noTextEdit="1"/>
              </p:cNvSpPr>
              <p:nvPr/>
            </p:nvSpPr>
            <p:spPr>
              <a:xfrm>
                <a:off x="1693683" y="1499248"/>
                <a:ext cx="6134472" cy="348600"/>
              </a:xfrm>
              <a:prstGeom prst="rect">
                <a:avLst/>
              </a:prstGeom>
              <a:blipFill>
                <a:blip r:embed="rId4"/>
                <a:stretch>
                  <a:fillRect/>
                </a:stretch>
              </a:blipFill>
              <a:ln>
                <a:noFill/>
              </a:ln>
              <a:effectLst>
                <a:outerShdw blurRad="50800" dist="38100" dir="8100000" algn="tr" rotWithShape="0">
                  <a:prstClr val="black">
                    <a:alpha val="40000"/>
                  </a:prstClr>
                </a:outerShdw>
              </a:effec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AB12C11-6272-4116-8B8D-E8C6E5D999A5}"/>
              </a:ext>
            </a:extLst>
          </p:cNvPr>
          <p:cNvGrpSpPr/>
          <p:nvPr/>
        </p:nvGrpSpPr>
        <p:grpSpPr>
          <a:xfrm>
            <a:off x="682082" y="2613776"/>
            <a:ext cx="8157674" cy="2119324"/>
            <a:chOff x="682082" y="2613776"/>
            <a:chExt cx="8157674" cy="2119324"/>
          </a:xfrm>
        </p:grpSpPr>
        <mc:AlternateContent xmlns:mc="http://schemas.openxmlformats.org/markup-compatibility/2006" xmlns:a14="http://schemas.microsoft.com/office/drawing/2010/main">
          <mc:Choice Requires="a14">
            <p:sp>
              <p:nvSpPr>
                <p:cNvPr id="7" name="Google Shape;90;p19">
                  <a:extLst>
                    <a:ext uri="{FF2B5EF4-FFF2-40B4-BE49-F238E27FC236}">
                      <a16:creationId xmlns:a16="http://schemas.microsoft.com/office/drawing/2014/main" id="{6941EE43-565C-4B14-B641-C702A08112F1}"/>
                    </a:ext>
                  </a:extLst>
                </p:cNvPr>
                <p:cNvSpPr txBox="1"/>
                <p:nvPr/>
              </p:nvSpPr>
              <p:spPr>
                <a:xfrm>
                  <a:off x="1953320" y="3217656"/>
                  <a:ext cx="5452947"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𝑨𝒕</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tx1">
                                <a:lumMod val="75000"/>
                                <a:lumOff val="25000"/>
                              </a:schemeClr>
                            </a:solidFill>
                            <a:latin typeface="Cambria Math" panose="02040503050406030204" pitchFamily="18" charset="0"/>
                            <a:ea typeface="Squada One"/>
                            <a:cs typeface="Squada One"/>
                          </a:rPr>
                          <m:t>𝟖𝟎</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𝑪</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𝑬</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tx2">
                                <a:lumMod val="75000"/>
                              </a:schemeClr>
                            </a:solidFill>
                            <a:latin typeface="Cambria Math" panose="02040503050406030204" pitchFamily="18" charset="0"/>
                            <a:ea typeface="Squada One"/>
                            <a:cs typeface="Squada One"/>
                          </a:rPr>
                          <m:t>𝟏</m:t>
                        </m:r>
                        <m:r>
                          <a:rPr lang="en-US" sz="3600" b="1" i="1" smtClean="0">
                            <a:solidFill>
                              <a:schemeClr val="tx2">
                                <a:lumMod val="75000"/>
                              </a:schemeClr>
                            </a:solidFill>
                            <a:latin typeface="Cambria Math" panose="02040503050406030204" pitchFamily="18" charset="0"/>
                            <a:ea typeface="Squada One"/>
                            <a:cs typeface="Squada One"/>
                          </a:rPr>
                          <m:t>.</m:t>
                        </m:r>
                        <m:r>
                          <a:rPr lang="en-US" sz="3600" b="1" i="1" smtClean="0">
                            <a:solidFill>
                              <a:schemeClr val="tx2">
                                <a:lumMod val="75000"/>
                              </a:schemeClr>
                            </a:solidFill>
                            <a:latin typeface="Cambria Math" panose="02040503050406030204" pitchFamily="18" charset="0"/>
                            <a:ea typeface="Squada One"/>
                            <a:cs typeface="Squada One"/>
                          </a:rPr>
                          <m:t>𝟏𝟖</m:t>
                        </m:r>
                        <m:r>
                          <a:rPr lang="en-US" sz="3600" b="1" i="1" smtClean="0">
                            <a:solidFill>
                              <a:schemeClr val="lt1"/>
                            </a:solidFill>
                            <a:latin typeface="Cambria Math" panose="02040503050406030204" pitchFamily="18" charset="0"/>
                            <a:ea typeface="Squada One"/>
                            <a:cs typeface="Squada One"/>
                          </a:rPr>
                          <m:t>𝑽</m:t>
                        </m:r>
                      </m:oMath>
                    </m:oMathPara>
                  </a14:m>
                  <a:endParaRPr lang="en-GB" sz="3600" b="1">
                    <a:solidFill>
                      <a:schemeClr val="lt1"/>
                    </a:solidFill>
                    <a:latin typeface="Squada One"/>
                    <a:ea typeface="Squada One"/>
                    <a:cs typeface="Squada One"/>
                  </a:endParaRPr>
                </a:p>
              </p:txBody>
            </p:sp>
          </mc:Choice>
          <mc:Fallback xmlns="">
            <p:sp>
              <p:nvSpPr>
                <p:cNvPr id="7" name="Google Shape;90;p19">
                  <a:extLst>
                    <a:ext uri="{FF2B5EF4-FFF2-40B4-BE49-F238E27FC236}">
                      <a16:creationId xmlns:a16="http://schemas.microsoft.com/office/drawing/2014/main" id="{6941EE43-565C-4B14-B641-C702A08112F1}"/>
                    </a:ext>
                  </a:extLst>
                </p:cNvPr>
                <p:cNvSpPr txBox="1">
                  <a:spLocks noRot="1" noChangeAspect="1" noMove="1" noResize="1" noEditPoints="1" noAdjustHandles="1" noChangeArrowheads="1" noChangeShapeType="1" noTextEdit="1"/>
                </p:cNvSpPr>
                <p:nvPr/>
              </p:nvSpPr>
              <p:spPr>
                <a:xfrm>
                  <a:off x="1953320" y="3217656"/>
                  <a:ext cx="5452947" cy="348600"/>
                </a:xfrm>
                <a:prstGeom prst="rect">
                  <a:avLst/>
                </a:prstGeom>
                <a:blipFill>
                  <a:blip r:embed="rId5"/>
                  <a:stretch>
                    <a:fillRect b="-1754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90;p19">
                  <a:extLst>
                    <a:ext uri="{FF2B5EF4-FFF2-40B4-BE49-F238E27FC236}">
                      <a16:creationId xmlns:a16="http://schemas.microsoft.com/office/drawing/2014/main" id="{00A67708-4CDC-4074-9044-1D8CEB9D3A6C}"/>
                    </a:ext>
                  </a:extLst>
                </p:cNvPr>
                <p:cNvSpPr txBox="1"/>
                <p:nvPr/>
              </p:nvSpPr>
              <p:spPr>
                <a:xfrm>
                  <a:off x="682082" y="4052271"/>
                  <a:ext cx="8157674" cy="680829"/>
                </a:xfrm>
                <a:prstGeom prst="rect">
                  <a:avLst/>
                </a:prstGeom>
                <a:no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𝒌</m:t>
                        </m:r>
                        <m:r>
                          <a:rPr lang="en-US" sz="3600" b="1" i="1" smtClean="0">
                            <a:solidFill>
                              <a:schemeClr val="lt1"/>
                            </a:solidFill>
                            <a:latin typeface="Cambria Math" panose="02040503050406030204" pitchFamily="18" charset="0"/>
                            <a:ea typeface="Squada One"/>
                            <a:cs typeface="Squada One"/>
                          </a:rPr>
                          <m:t>=−</m:t>
                        </m:r>
                        <m:r>
                          <a:rPr lang="en-US" sz="3600" b="1" i="1" smtClean="0">
                            <a:solidFill>
                              <a:srgbClr val="FFC000"/>
                            </a:solidFill>
                            <a:latin typeface="Cambria Math" panose="02040503050406030204" pitchFamily="18" charset="0"/>
                            <a:ea typeface="Squada One"/>
                            <a:cs typeface="Squada One"/>
                          </a:rPr>
                          <m:t>𝟗</m:t>
                        </m:r>
                        <m:r>
                          <a:rPr lang="en-US" sz="3600" b="1" i="1" smtClean="0">
                            <a:solidFill>
                              <a:srgbClr val="FFC000"/>
                            </a:solidFill>
                            <a:latin typeface="Cambria Math" panose="02040503050406030204" pitchFamily="18" charset="0"/>
                            <a:ea typeface="Squada One"/>
                            <a:cs typeface="Squada One"/>
                          </a:rPr>
                          <m:t>.</m:t>
                        </m:r>
                        <m:r>
                          <a:rPr lang="en-US" sz="3600" b="1" i="1" smtClean="0">
                            <a:solidFill>
                              <a:srgbClr val="FFC000"/>
                            </a:solidFill>
                            <a:latin typeface="Cambria Math" panose="02040503050406030204" pitchFamily="18" charset="0"/>
                            <a:ea typeface="Squada One"/>
                            <a:cs typeface="Squada One"/>
                          </a:rPr>
                          <m:t>𝟎𝟗</m:t>
                        </m:r>
                        <m:r>
                          <a:rPr lang="en-US" sz="3600" b="1" i="1" smtClean="0">
                            <a:solidFill>
                              <a:srgbClr val="FFC000"/>
                            </a:solidFill>
                            <a:latin typeface="Cambria Math" panose="02040503050406030204" pitchFamily="18" charset="0"/>
                            <a:ea typeface="Squada One"/>
                            <a:cs typeface="Squada One"/>
                          </a:rPr>
                          <m:t>×</m:t>
                        </m:r>
                        <m:r>
                          <a:rPr lang="en-US" sz="3600" b="1" i="1" smtClean="0">
                            <a:solidFill>
                              <a:srgbClr val="FFC000"/>
                            </a:solidFill>
                            <a:latin typeface="Cambria Math" panose="02040503050406030204" pitchFamily="18" charset="0"/>
                            <a:ea typeface="Squada One"/>
                            <a:cs typeface="Squada One"/>
                          </a:rPr>
                          <m:t>𝟏</m:t>
                        </m:r>
                        <m:sSup>
                          <m:sSupPr>
                            <m:ctrlPr>
                              <a:rPr lang="en-US" sz="3600" b="1" i="1" smtClean="0">
                                <a:solidFill>
                                  <a:srgbClr val="FFC000"/>
                                </a:solidFill>
                                <a:latin typeface="Cambria Math" panose="02040503050406030204" pitchFamily="18" charset="0"/>
                                <a:ea typeface="Squada One"/>
                                <a:cs typeface="Squada One"/>
                              </a:rPr>
                            </m:ctrlPr>
                          </m:sSupPr>
                          <m:e>
                            <m:r>
                              <a:rPr lang="en-US" sz="3600" b="1" i="1" smtClean="0">
                                <a:solidFill>
                                  <a:srgbClr val="FFC000"/>
                                </a:solidFill>
                                <a:latin typeface="Cambria Math" panose="02040503050406030204" pitchFamily="18" charset="0"/>
                                <a:ea typeface="Squada One"/>
                                <a:cs typeface="Squada One"/>
                              </a:rPr>
                              <m:t>𝟎</m:t>
                            </m:r>
                          </m:e>
                          <m:sup>
                            <m:r>
                              <a:rPr lang="en-US" sz="3600" b="1" i="1" smtClean="0">
                                <a:solidFill>
                                  <a:srgbClr val="FFC000"/>
                                </a:solidFill>
                                <a:latin typeface="Cambria Math" panose="02040503050406030204" pitchFamily="18" charset="0"/>
                                <a:ea typeface="Squada One"/>
                                <a:cs typeface="Squada One"/>
                              </a:rPr>
                              <m:t>−</m:t>
                            </m:r>
                            <m:r>
                              <a:rPr lang="en-US" sz="3600" b="1" i="1" smtClean="0">
                                <a:solidFill>
                                  <a:srgbClr val="FFC000"/>
                                </a:solidFill>
                                <a:latin typeface="Cambria Math" panose="02040503050406030204" pitchFamily="18" charset="0"/>
                                <a:ea typeface="Squada One"/>
                                <a:cs typeface="Squada One"/>
                              </a:rPr>
                              <m:t>𝟒</m:t>
                            </m:r>
                          </m:sup>
                        </m:sSup>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𝒌𝒈</m:t>
                        </m:r>
                        <m:r>
                          <a:rPr lang="en-US" sz="3600" b="1" i="1" smtClean="0">
                            <a:solidFill>
                              <a:schemeClr val="lt1"/>
                            </a:solidFill>
                            <a:latin typeface="Cambria Math" panose="02040503050406030204" pitchFamily="18" charset="0"/>
                            <a:ea typeface="Squada One"/>
                            <a:cs typeface="Squada One"/>
                          </a:rPr>
                          <m:t> </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𝒎</m:t>
                            </m:r>
                          </m:e>
                          <m:sup>
                            <m:r>
                              <a:rPr lang="en-US" sz="3600" b="1" i="1" smtClean="0">
                                <a:solidFill>
                                  <a:schemeClr val="lt1"/>
                                </a:solidFill>
                                <a:latin typeface="Cambria Math" panose="02040503050406030204" pitchFamily="18" charset="0"/>
                                <a:ea typeface="Squada One"/>
                                <a:cs typeface="Squada One"/>
                              </a:rPr>
                              <m:t>𝟐</m:t>
                            </m:r>
                          </m:sup>
                        </m:sSup>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𝒔</m:t>
                            </m:r>
                          </m:e>
                          <m:sup>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𝟐</m:t>
                            </m:r>
                          </m:sup>
                        </m:sSup>
                        <m:r>
                          <a:rPr lang="en-US" sz="3600" b="1" i="1" smtClean="0">
                            <a:solidFill>
                              <a:schemeClr val="lt1"/>
                            </a:solidFill>
                            <a:latin typeface="Cambria Math" panose="02040503050406030204" pitchFamily="18" charset="0"/>
                            <a:ea typeface="Squada One"/>
                            <a:cs typeface="Squada One"/>
                          </a:rPr>
                          <m:t> </m:t>
                        </m:r>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𝑪</m:t>
                            </m:r>
                          </m:e>
                          <m:sup>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𝟏</m:t>
                            </m:r>
                          </m:sup>
                        </m:sSup>
                        <m:sSup>
                          <m:sSupPr>
                            <m:ctrlPr>
                              <a:rPr lang="en-US" sz="3600" b="1" i="1" smtClean="0">
                                <a:solidFill>
                                  <a:schemeClr val="lt1"/>
                                </a:solidFill>
                                <a:latin typeface="Cambria Math" panose="02040503050406030204" pitchFamily="18" charset="0"/>
                                <a:ea typeface="Squada One"/>
                                <a:cs typeface="Squada One"/>
                              </a:rPr>
                            </m:ctrlPr>
                          </m:sSupPr>
                          <m:e>
                            <m:r>
                              <a:rPr lang="en-US" sz="3600" b="1" i="1" smtClean="0">
                                <a:solidFill>
                                  <a:schemeClr val="lt1"/>
                                </a:solidFill>
                                <a:latin typeface="Cambria Math" panose="02040503050406030204" pitchFamily="18" charset="0"/>
                                <a:ea typeface="Squada One"/>
                                <a:cs typeface="Squada One"/>
                              </a:rPr>
                              <m:t>𝑲</m:t>
                            </m:r>
                          </m:e>
                          <m:sup>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𝟏</m:t>
                            </m:r>
                          </m:sup>
                        </m:sSup>
                      </m:oMath>
                    </m:oMathPara>
                  </a14:m>
                  <a:endParaRPr lang="en-US" sz="3600" b="1">
                    <a:solidFill>
                      <a:schemeClr val="lt1"/>
                    </a:solidFill>
                    <a:latin typeface="Squada One"/>
                    <a:ea typeface="Squada One"/>
                    <a:cs typeface="Squada One"/>
                  </a:endParaRPr>
                </a:p>
              </p:txBody>
            </p:sp>
          </mc:Choice>
          <mc:Fallback xmlns="">
            <p:sp>
              <p:nvSpPr>
                <p:cNvPr id="8" name="Google Shape;90;p19">
                  <a:extLst>
                    <a:ext uri="{FF2B5EF4-FFF2-40B4-BE49-F238E27FC236}">
                      <a16:creationId xmlns:a16="http://schemas.microsoft.com/office/drawing/2014/main" id="{00A67708-4CDC-4074-9044-1D8CEB9D3A6C}"/>
                    </a:ext>
                  </a:extLst>
                </p:cNvPr>
                <p:cNvSpPr txBox="1">
                  <a:spLocks noRot="1" noChangeAspect="1" noMove="1" noResize="1" noEditPoints="1" noAdjustHandles="1" noChangeArrowheads="1" noChangeShapeType="1" noTextEdit="1"/>
                </p:cNvSpPr>
                <p:nvPr/>
              </p:nvSpPr>
              <p:spPr>
                <a:xfrm>
                  <a:off x="682082" y="4052271"/>
                  <a:ext cx="8157674" cy="680829"/>
                </a:xfrm>
                <a:prstGeom prst="rect">
                  <a:avLst/>
                </a:prstGeom>
                <a:blipFill>
                  <a:blip r:embed="rId6"/>
                  <a:stretch>
                    <a:fillRect/>
                  </a:stretch>
                </a:blipFill>
                <a:ln>
                  <a:noFill/>
                </a:ln>
                <a:effectLst>
                  <a:outerShdw blurRad="50800" dist="38100" dir="8100000" algn="tr"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90;p19">
                  <a:extLst>
                    <a:ext uri="{FF2B5EF4-FFF2-40B4-BE49-F238E27FC236}">
                      <a16:creationId xmlns:a16="http://schemas.microsoft.com/office/drawing/2014/main" id="{E3D111C0-2A28-41C2-9A3D-C12E3D52EB36}"/>
                    </a:ext>
                  </a:extLst>
                </p:cNvPr>
                <p:cNvSpPr txBox="1"/>
                <p:nvPr/>
              </p:nvSpPr>
              <p:spPr>
                <a:xfrm>
                  <a:off x="2034445" y="2613776"/>
                  <a:ext cx="5452947"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b="1" i="1" smtClean="0">
                            <a:solidFill>
                              <a:schemeClr val="lt1"/>
                            </a:solidFill>
                            <a:latin typeface="Cambria Math" panose="02040503050406030204" pitchFamily="18" charset="0"/>
                            <a:ea typeface="Squada One"/>
                            <a:cs typeface="Squada One"/>
                          </a:rPr>
                          <m:t>𝑨𝒕</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tx1">
                                <a:lumMod val="75000"/>
                                <a:lumOff val="25000"/>
                              </a:schemeClr>
                            </a:solidFill>
                            <a:latin typeface="Cambria Math" panose="02040503050406030204" pitchFamily="18" charset="0"/>
                            <a:ea typeface="Squada One"/>
                            <a:cs typeface="Squada One"/>
                          </a:rPr>
                          <m:t>𝟐𝟓</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lt1"/>
                            </a:solidFill>
                            <a:latin typeface="Cambria Math" panose="02040503050406030204" pitchFamily="18" charset="0"/>
                            <a:ea typeface="Squada One"/>
                            <a:cs typeface="Squada One"/>
                          </a:rPr>
                          <m:t>𝑪</m:t>
                        </m:r>
                        <m:r>
                          <a:rPr lang="en-US" sz="3600" b="1" i="1" smtClean="0">
                            <a:solidFill>
                              <a:schemeClr val="lt1"/>
                            </a:solidFill>
                            <a:latin typeface="Cambria Math" panose="02040503050406030204" pitchFamily="18" charset="0"/>
                            <a:ea typeface="Squada One"/>
                            <a:cs typeface="Squada One"/>
                          </a:rPr>
                          <m:t>, </m:t>
                        </m:r>
                        <m:r>
                          <a:rPr lang="en-US" sz="3600" b="1" i="1" smtClean="0">
                            <a:solidFill>
                              <a:schemeClr val="lt1"/>
                            </a:solidFill>
                            <a:latin typeface="Cambria Math" panose="02040503050406030204" pitchFamily="18" charset="0"/>
                            <a:ea typeface="Squada One"/>
                            <a:cs typeface="Squada One"/>
                          </a:rPr>
                          <m:t>𝑬</m:t>
                        </m:r>
                        <m:r>
                          <a:rPr lang="en-US" sz="3600" b="1" i="1" smtClean="0">
                            <a:solidFill>
                              <a:schemeClr val="lt1"/>
                            </a:solidFill>
                            <a:latin typeface="Cambria Math" panose="02040503050406030204" pitchFamily="18" charset="0"/>
                            <a:ea typeface="Squada One"/>
                            <a:cs typeface="Squada One"/>
                          </a:rPr>
                          <m:t>=</m:t>
                        </m:r>
                        <m:r>
                          <a:rPr lang="en-US" sz="3600" b="1" i="1" smtClean="0">
                            <a:solidFill>
                              <a:schemeClr val="tx2">
                                <a:lumMod val="75000"/>
                              </a:schemeClr>
                            </a:solidFill>
                            <a:latin typeface="Cambria Math" panose="02040503050406030204" pitchFamily="18" charset="0"/>
                            <a:ea typeface="Squada One"/>
                            <a:cs typeface="Squada One"/>
                          </a:rPr>
                          <m:t>𝟏</m:t>
                        </m:r>
                        <m:r>
                          <a:rPr lang="en-US" sz="3600" b="1" i="1" smtClean="0">
                            <a:solidFill>
                              <a:schemeClr val="tx2">
                                <a:lumMod val="75000"/>
                              </a:schemeClr>
                            </a:solidFill>
                            <a:latin typeface="Cambria Math" panose="02040503050406030204" pitchFamily="18" charset="0"/>
                            <a:ea typeface="Squada One"/>
                            <a:cs typeface="Squada One"/>
                          </a:rPr>
                          <m:t>.</m:t>
                        </m:r>
                        <m:r>
                          <a:rPr lang="en-US" sz="3600" b="1" i="1" smtClean="0">
                            <a:solidFill>
                              <a:schemeClr val="tx2">
                                <a:lumMod val="75000"/>
                              </a:schemeClr>
                            </a:solidFill>
                            <a:latin typeface="Cambria Math" panose="02040503050406030204" pitchFamily="18" charset="0"/>
                            <a:ea typeface="Squada One"/>
                            <a:cs typeface="Squada One"/>
                          </a:rPr>
                          <m:t>𝟐𝟑</m:t>
                        </m:r>
                        <m:r>
                          <a:rPr lang="en-US" sz="3600" b="1" i="1" smtClean="0">
                            <a:solidFill>
                              <a:schemeClr val="lt1"/>
                            </a:solidFill>
                            <a:latin typeface="Cambria Math" panose="02040503050406030204" pitchFamily="18" charset="0"/>
                            <a:ea typeface="Squada One"/>
                            <a:cs typeface="Squada One"/>
                          </a:rPr>
                          <m:t>𝑽</m:t>
                        </m:r>
                      </m:oMath>
                    </m:oMathPara>
                  </a14:m>
                  <a:endParaRPr lang="en-US" sz="3600" b="1">
                    <a:solidFill>
                      <a:schemeClr val="lt1"/>
                    </a:solidFill>
                    <a:latin typeface="Squada One"/>
                    <a:ea typeface="Squada One"/>
                    <a:cs typeface="Squada One"/>
                  </a:endParaRPr>
                </a:p>
              </p:txBody>
            </p:sp>
          </mc:Choice>
          <mc:Fallback xmlns="">
            <p:sp>
              <p:nvSpPr>
                <p:cNvPr id="10" name="Google Shape;90;p19">
                  <a:extLst>
                    <a:ext uri="{FF2B5EF4-FFF2-40B4-BE49-F238E27FC236}">
                      <a16:creationId xmlns:a16="http://schemas.microsoft.com/office/drawing/2014/main" id="{E3D111C0-2A28-41C2-9A3D-C12E3D52EB36}"/>
                    </a:ext>
                  </a:extLst>
                </p:cNvPr>
                <p:cNvSpPr txBox="1">
                  <a:spLocks noRot="1" noChangeAspect="1" noMove="1" noResize="1" noEditPoints="1" noAdjustHandles="1" noChangeArrowheads="1" noChangeShapeType="1" noTextEdit="1"/>
                </p:cNvSpPr>
                <p:nvPr/>
              </p:nvSpPr>
              <p:spPr>
                <a:xfrm>
                  <a:off x="2034445" y="2613776"/>
                  <a:ext cx="5452947" cy="348600"/>
                </a:xfrm>
                <a:prstGeom prst="rect">
                  <a:avLst/>
                </a:prstGeom>
                <a:blipFill>
                  <a:blip r:embed="rId7"/>
                  <a:stretch>
                    <a:fillRect b="-17544"/>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06970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4" presetClass="path" presetSubtype="0" accel="50000" decel="50000" fill="hold" grpId="0" nodeType="withEffect">
                                  <p:stCondLst>
                                    <p:cond delay="0"/>
                                  </p:stCondLst>
                                  <p:childTnLst>
                                    <p:animMotion origin="layout" path="M 4.16667E-6 4.69136E-6 L 4.16667E-6 -0.2176 " pathEditMode="relative" rAng="0" ptsTypes="AA">
                                      <p:cBhvr>
                                        <p:cTn id="10" dur="1000" fill="hold"/>
                                        <p:tgtEl>
                                          <p:spTgt spid="5"/>
                                        </p:tgtEl>
                                        <p:attrNameLst>
                                          <p:attrName>ppt_x</p:attrName>
                                          <p:attrName>ppt_y</p:attrName>
                                        </p:attrNameLst>
                                      </p:cBhvr>
                                      <p:rCtr x="0" y="-10895"/>
                                    </p:animMotion>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a:buClr>
                <a:schemeClr val="dk1"/>
              </a:buClr>
              <a:buSzPts val="1100"/>
            </a:pPr>
            <a:r>
              <a:rPr lang="en-GB" sz="2800">
                <a:effectLst>
                  <a:outerShdw blurRad="38100" dist="38100" dir="2700000" algn="tl">
                    <a:srgbClr val="000000">
                      <a:alpha val="43137"/>
                    </a:srgbClr>
                  </a:outerShdw>
                </a:effectLst>
              </a:rPr>
              <a:t>STORAGE OF HYDROGEN</a:t>
            </a:r>
          </a:p>
        </p:txBody>
      </p:sp>
      <p:grpSp>
        <p:nvGrpSpPr>
          <p:cNvPr id="21" name="Group 20">
            <a:extLst>
              <a:ext uri="{FF2B5EF4-FFF2-40B4-BE49-F238E27FC236}">
                <a16:creationId xmlns:a16="http://schemas.microsoft.com/office/drawing/2014/main" id="{4D2E50C0-3B65-2F04-FAA8-5EA3F9AABBE8}"/>
              </a:ext>
            </a:extLst>
          </p:cNvPr>
          <p:cNvGrpSpPr/>
          <p:nvPr/>
        </p:nvGrpSpPr>
        <p:grpSpPr>
          <a:xfrm>
            <a:off x="2866649" y="1173363"/>
            <a:ext cx="1706207" cy="1745831"/>
            <a:chOff x="2866649" y="1173363"/>
            <a:chExt cx="1706207" cy="1745831"/>
          </a:xfrm>
        </p:grpSpPr>
        <p:sp>
          <p:nvSpPr>
            <p:cNvPr id="93" name="Google Shape;93;p19"/>
            <p:cNvSpPr/>
            <p:nvPr/>
          </p:nvSpPr>
          <p:spPr>
            <a:xfrm rot="5400000">
              <a:off x="2851869" y="1198208"/>
              <a:ext cx="1745831" cy="1696142"/>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txBox="1"/>
            <p:nvPr/>
          </p:nvSpPr>
          <p:spPr>
            <a:xfrm>
              <a:off x="2866649" y="1815821"/>
              <a:ext cx="1706142"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dirty="0">
                  <a:solidFill>
                    <a:schemeClr val="lt1"/>
                  </a:solidFill>
                  <a:latin typeface="Squada One"/>
                  <a:ea typeface="Squada One"/>
                  <a:cs typeface="Squada One"/>
                </a:rPr>
                <a:t>CRYO-COMPRESSED</a:t>
              </a:r>
            </a:p>
          </p:txBody>
        </p:sp>
      </p:grpSp>
      <p:grpSp>
        <p:nvGrpSpPr>
          <p:cNvPr id="22" name="Group 21">
            <a:extLst>
              <a:ext uri="{FF2B5EF4-FFF2-40B4-BE49-F238E27FC236}">
                <a16:creationId xmlns:a16="http://schemas.microsoft.com/office/drawing/2014/main" id="{A41FD43F-01D6-1408-D635-54DAB2D1D0C0}"/>
              </a:ext>
            </a:extLst>
          </p:cNvPr>
          <p:cNvGrpSpPr/>
          <p:nvPr/>
        </p:nvGrpSpPr>
        <p:grpSpPr>
          <a:xfrm>
            <a:off x="4573561" y="1186351"/>
            <a:ext cx="1710378" cy="1732843"/>
            <a:chOff x="4573561" y="1186351"/>
            <a:chExt cx="1710378" cy="1732843"/>
          </a:xfrm>
        </p:grpSpPr>
        <p:sp>
          <p:nvSpPr>
            <p:cNvPr id="100" name="Google Shape;100;p19"/>
            <p:cNvSpPr/>
            <p:nvPr/>
          </p:nvSpPr>
          <p:spPr>
            <a:xfrm rot="5400000">
              <a:off x="4566199" y="1201455"/>
              <a:ext cx="1732843" cy="1702636"/>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txBox="1"/>
            <p:nvPr/>
          </p:nvSpPr>
          <p:spPr>
            <a:xfrm>
              <a:off x="4573561" y="1815821"/>
              <a:ext cx="1705379" cy="348600"/>
            </a:xfrm>
            <a:prstGeom prst="rect">
              <a:avLst/>
            </a:prstGeom>
            <a:noFill/>
            <a:ln>
              <a:noFill/>
            </a:ln>
          </p:spPr>
          <p:txBody>
            <a:bodyPr spcFirstLastPara="1" wrap="square" lIns="91425" tIns="91425" rIns="91425" bIns="91425" anchor="ctr" anchorCtr="0">
              <a:noAutofit/>
            </a:bodyPr>
            <a:lstStyle/>
            <a:p>
              <a:pPr algn="ctr"/>
              <a:r>
                <a:rPr lang="en-GB" sz="1800" b="1" dirty="0">
                  <a:solidFill>
                    <a:schemeClr val="lt1"/>
                  </a:solidFill>
                  <a:latin typeface="Squada One"/>
                  <a:ea typeface="Squada One"/>
                  <a:cs typeface="Squada One"/>
                </a:rPr>
                <a:t>LIQUID ORGANIC HYDROGEN CARRIERS</a:t>
              </a:r>
            </a:p>
          </p:txBody>
        </p:sp>
      </p:grpSp>
      <p:grpSp>
        <p:nvGrpSpPr>
          <p:cNvPr id="24" name="Group 23">
            <a:extLst>
              <a:ext uri="{FF2B5EF4-FFF2-40B4-BE49-F238E27FC236}">
                <a16:creationId xmlns:a16="http://schemas.microsoft.com/office/drawing/2014/main" id="{21CE2F99-A9B2-7FB2-5DC4-B569004F1E16}"/>
              </a:ext>
            </a:extLst>
          </p:cNvPr>
          <p:cNvGrpSpPr/>
          <p:nvPr/>
        </p:nvGrpSpPr>
        <p:grpSpPr>
          <a:xfrm>
            <a:off x="2875195" y="2927741"/>
            <a:ext cx="1706107" cy="1745831"/>
            <a:chOff x="2876714" y="2937190"/>
            <a:chExt cx="1700869" cy="1745831"/>
          </a:xfrm>
        </p:grpSpPr>
        <p:sp>
          <p:nvSpPr>
            <p:cNvPr id="122" name="Google Shape;122;p19"/>
            <p:cNvSpPr/>
            <p:nvPr/>
          </p:nvSpPr>
          <p:spPr>
            <a:xfrm rot="5400000">
              <a:off x="2851869" y="2962035"/>
              <a:ext cx="1745831" cy="1696142"/>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p:nvPr/>
          </p:nvSpPr>
          <p:spPr>
            <a:xfrm>
              <a:off x="2880743" y="3583319"/>
              <a:ext cx="1696840" cy="345847"/>
            </a:xfrm>
            <a:prstGeom prst="rect">
              <a:avLst/>
            </a:prstGeom>
            <a:noFill/>
            <a:ln>
              <a:noFill/>
            </a:ln>
          </p:spPr>
          <p:txBody>
            <a:bodyPr spcFirstLastPara="1" wrap="square" lIns="91425" tIns="91425" rIns="91425" bIns="91425" anchor="ctr" anchorCtr="0">
              <a:noAutofit/>
            </a:bodyPr>
            <a:lstStyle/>
            <a:p>
              <a:pPr algn="ctr"/>
              <a:r>
                <a:rPr lang="en-GB" sz="1800" b="1" dirty="0">
                  <a:solidFill>
                    <a:schemeClr val="lt1"/>
                  </a:solidFill>
                  <a:latin typeface="Squada One"/>
                  <a:ea typeface="Squada One"/>
                  <a:cs typeface="Squada One"/>
                </a:rPr>
                <a:t>METAL HYDRIDES</a:t>
              </a:r>
            </a:p>
          </p:txBody>
        </p:sp>
      </p:grpSp>
      <p:grpSp>
        <p:nvGrpSpPr>
          <p:cNvPr id="12" name="Group 11">
            <a:extLst>
              <a:ext uri="{FF2B5EF4-FFF2-40B4-BE49-F238E27FC236}">
                <a16:creationId xmlns:a16="http://schemas.microsoft.com/office/drawing/2014/main" id="{FE3C302D-8C8A-414F-9C4E-D31CFE9574CB}"/>
              </a:ext>
            </a:extLst>
          </p:cNvPr>
          <p:cNvGrpSpPr/>
          <p:nvPr/>
        </p:nvGrpSpPr>
        <p:grpSpPr>
          <a:xfrm>
            <a:off x="4576874" y="2927741"/>
            <a:ext cx="1706428" cy="1745831"/>
            <a:chOff x="4421237" y="2784790"/>
            <a:chExt cx="1701189" cy="1745831"/>
          </a:xfrm>
        </p:grpSpPr>
        <p:sp>
          <p:nvSpPr>
            <p:cNvPr id="13" name="Google Shape;122;p19">
              <a:extLst>
                <a:ext uri="{FF2B5EF4-FFF2-40B4-BE49-F238E27FC236}">
                  <a16:creationId xmlns:a16="http://schemas.microsoft.com/office/drawing/2014/main" id="{D409E4BA-F4E5-FE47-82B5-8C90EDA58AE5}"/>
                </a:ext>
              </a:extLst>
            </p:cNvPr>
            <p:cNvSpPr/>
            <p:nvPr/>
          </p:nvSpPr>
          <p:spPr>
            <a:xfrm rot="5400000">
              <a:off x="4401439" y="2809635"/>
              <a:ext cx="1745831" cy="1696142"/>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9;p19">
              <a:extLst>
                <a:ext uri="{FF2B5EF4-FFF2-40B4-BE49-F238E27FC236}">
                  <a16:creationId xmlns:a16="http://schemas.microsoft.com/office/drawing/2014/main" id="{8161E618-4D5A-6E48-92A9-1BBB725C30EE}"/>
                </a:ext>
              </a:extLst>
            </p:cNvPr>
            <p:cNvSpPr txBox="1"/>
            <p:nvPr/>
          </p:nvSpPr>
          <p:spPr>
            <a:xfrm>
              <a:off x="4421237" y="3430918"/>
              <a:ext cx="1696840" cy="345847"/>
            </a:xfrm>
            <a:prstGeom prst="rect">
              <a:avLst/>
            </a:prstGeom>
            <a:noFill/>
            <a:ln>
              <a:noFill/>
            </a:ln>
          </p:spPr>
          <p:txBody>
            <a:bodyPr spcFirstLastPara="1" wrap="square" lIns="91425" tIns="91425" rIns="91425" bIns="91425" anchor="ctr" anchorCtr="0">
              <a:noAutofit/>
            </a:bodyPr>
            <a:lstStyle/>
            <a:p>
              <a:pPr algn="ctr"/>
              <a:r>
                <a:rPr lang="en-GB" sz="1800" b="1" dirty="0">
                  <a:solidFill>
                    <a:schemeClr val="lt1"/>
                  </a:solidFill>
                  <a:latin typeface="Squada One"/>
                  <a:ea typeface="Squada One"/>
                  <a:cs typeface="Squada One"/>
                </a:rPr>
                <a:t>CHEMICAL HYDRIDES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3200">
                <a:effectLst>
                  <a:outerShdw blurRad="38100" dist="38100" dir="2700000" algn="tl">
                    <a:srgbClr val="000000">
                      <a:alpha val="43137"/>
                    </a:srgbClr>
                  </a:outerShdw>
                </a:effectLst>
              </a:rPr>
              <a:t>CRYO-COMPRESSED</a:t>
            </a:r>
            <a:endParaRPr lang="en-US" sz="3200">
              <a:effectLst>
                <a:outerShdw blurRad="38100" dist="38100" dir="2700000" algn="tl">
                  <a:srgbClr val="000000">
                    <a:alpha val="43137"/>
                  </a:srgbClr>
                </a:outerShdw>
              </a:effectLst>
            </a:endParaRPr>
          </a:p>
        </p:txBody>
      </p:sp>
      <p:sp>
        <p:nvSpPr>
          <p:cNvPr id="704" name="Google Shape;704;p31"/>
          <p:cNvSpPr txBox="1"/>
          <p:nvPr/>
        </p:nvSpPr>
        <p:spPr>
          <a:xfrm>
            <a:off x="5839726" y="1131275"/>
            <a:ext cx="2859809"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r>
              <a:rPr lang="en-GB" sz="1300" dirty="0">
                <a:solidFill>
                  <a:schemeClr val="lt1"/>
                </a:solidFill>
                <a:latin typeface="Roboto Condensed"/>
                <a:ea typeface="Roboto Condensed"/>
                <a:cs typeface="Roboto Condensed"/>
              </a:rPr>
              <a:t>Combination of cryogenic liquid &amp; compressed hydrogen gas storage</a:t>
            </a:r>
          </a:p>
        </p:txBody>
      </p:sp>
      <p:sp>
        <p:nvSpPr>
          <p:cNvPr id="724" name="Google Shape;724;p31"/>
          <p:cNvSpPr txBox="1"/>
          <p:nvPr/>
        </p:nvSpPr>
        <p:spPr>
          <a:xfrm>
            <a:off x="5839727" y="2005750"/>
            <a:ext cx="2870592"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r>
              <a:rPr lang="en-GB" sz="1300" dirty="0">
                <a:solidFill>
                  <a:schemeClr val="lt1"/>
                </a:solidFill>
                <a:latin typeface="Roboto Condensed"/>
                <a:ea typeface="Roboto Condensed"/>
                <a:cs typeface="Roboto Condensed"/>
              </a:rPr>
              <a:t>Hybrid pressurised vessels built to store cryo-compressed solution</a:t>
            </a:r>
          </a:p>
        </p:txBody>
      </p:sp>
      <p:sp>
        <p:nvSpPr>
          <p:cNvPr id="731" name="Google Shape;731;p31"/>
          <p:cNvSpPr txBox="1"/>
          <p:nvPr/>
        </p:nvSpPr>
        <p:spPr>
          <a:xfrm>
            <a:off x="5834334" y="3814725"/>
            <a:ext cx="2870592"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lang="en-GB" sz="1300" dirty="0">
              <a:solidFill>
                <a:schemeClr val="lt1"/>
              </a:solidFill>
              <a:latin typeface="Roboto Condensed"/>
              <a:cs typeface="Roboto Condensed"/>
            </a:endParaRPr>
          </a:p>
          <a:p>
            <a:r>
              <a:rPr lang="en-GB" sz="1300" dirty="0">
                <a:solidFill>
                  <a:schemeClr val="lt1"/>
                </a:solidFill>
                <a:latin typeface="Roboto Condensed"/>
                <a:cs typeface="Roboto Condensed"/>
              </a:rPr>
              <a:t>Lower boil-losses (cryogenic)</a:t>
            </a:r>
          </a:p>
          <a:p>
            <a:r>
              <a:rPr lang="en-GB" sz="1300" dirty="0">
                <a:solidFill>
                  <a:schemeClr val="lt1"/>
                </a:solidFill>
                <a:latin typeface="Roboto Condensed"/>
                <a:cs typeface="Roboto Condensed"/>
              </a:rPr>
              <a:t>No requirements for high volume &amp; pressure conditions (compressed)</a:t>
            </a:r>
            <a:endParaRPr lang="en-US" sz="1200" dirty="0"/>
          </a:p>
          <a:p>
            <a:endParaRPr lang="en-GB" sz="1300" dirty="0">
              <a:solidFill>
                <a:schemeClr val="lt1"/>
              </a:solidFill>
              <a:ea typeface="Roboto Condensed"/>
            </a:endParaRPr>
          </a:p>
        </p:txBody>
      </p:sp>
      <p:pic>
        <p:nvPicPr>
          <p:cNvPr id="2" name="Picture 2" descr="Diagram&#10;&#10;Description automatically generated">
            <a:extLst>
              <a:ext uri="{FF2B5EF4-FFF2-40B4-BE49-F238E27FC236}">
                <a16:creationId xmlns:a16="http://schemas.microsoft.com/office/drawing/2014/main" id="{4C8B3B82-2266-E319-C4EE-FB2FDA3042C3}"/>
              </a:ext>
            </a:extLst>
          </p:cNvPr>
          <p:cNvPicPr>
            <a:picLocks noChangeAspect="1"/>
          </p:cNvPicPr>
          <p:nvPr/>
        </p:nvPicPr>
        <p:blipFill>
          <a:blip r:embed="rId3"/>
          <a:stretch>
            <a:fillRect/>
          </a:stretch>
        </p:blipFill>
        <p:spPr>
          <a:xfrm>
            <a:off x="712695" y="1353198"/>
            <a:ext cx="4516529" cy="2941368"/>
          </a:xfrm>
          <a:prstGeom prst="rect">
            <a:avLst/>
          </a:prstGeom>
        </p:spPr>
      </p:pic>
      <p:sp>
        <p:nvSpPr>
          <p:cNvPr id="7" name="Google Shape;724;p31">
            <a:extLst>
              <a:ext uri="{FF2B5EF4-FFF2-40B4-BE49-F238E27FC236}">
                <a16:creationId xmlns:a16="http://schemas.microsoft.com/office/drawing/2014/main" id="{F8CB4A06-35FC-F940-8FE0-8193F388BC50}"/>
              </a:ext>
            </a:extLst>
          </p:cNvPr>
          <p:cNvSpPr txBox="1"/>
          <p:nvPr/>
        </p:nvSpPr>
        <p:spPr>
          <a:xfrm>
            <a:off x="5839726" y="2940250"/>
            <a:ext cx="2870592"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r>
              <a:rPr lang="en-GB" sz="1300" dirty="0">
                <a:solidFill>
                  <a:schemeClr val="lt1"/>
                </a:solidFill>
                <a:latin typeface="Roboto Condensed"/>
                <a:ea typeface="Roboto Condensed"/>
                <a:cs typeface="Roboto Condensed"/>
              </a:rPr>
              <a:t>Improved safety and stored capacity of hydrogen</a:t>
            </a:r>
          </a:p>
        </p:txBody>
      </p:sp>
    </p:spTree>
    <p:extLst>
      <p:ext uri="{BB962C8B-B14F-4D97-AF65-F5344CB8AC3E}">
        <p14:creationId xmlns:p14="http://schemas.microsoft.com/office/powerpoint/2010/main" val="774130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GB" sz="3200">
                <a:effectLst>
                  <a:outerShdw blurRad="38100" dist="38100" dir="2700000" algn="tl">
                    <a:srgbClr val="000000">
                      <a:alpha val="43137"/>
                    </a:srgbClr>
                  </a:outerShdw>
                </a:effectLst>
              </a:rPr>
              <a:t>LIQUID ORGANIC HYDROGEN CARRIERS (LOHC)</a:t>
            </a:r>
            <a:endParaRPr lang="en-US" sz="3200">
              <a:effectLst>
                <a:outerShdw blurRad="38100" dist="38100" dir="2700000" algn="tl">
                  <a:srgbClr val="000000">
                    <a:alpha val="43137"/>
                  </a:srgbClr>
                </a:outerShdw>
              </a:effectLst>
            </a:endParaRPr>
          </a:p>
        </p:txBody>
      </p:sp>
      <p:sp>
        <p:nvSpPr>
          <p:cNvPr id="704" name="Google Shape;704;p31"/>
          <p:cNvSpPr txBox="1"/>
          <p:nvPr/>
        </p:nvSpPr>
        <p:spPr>
          <a:xfrm>
            <a:off x="6075050" y="113127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cs typeface="Roboto Condensed"/>
              </a:rPr>
              <a:t>Organic compounds in liquid state (oil-like substance)</a:t>
            </a:r>
          </a:p>
        </p:txBody>
      </p:sp>
      <p:sp>
        <p:nvSpPr>
          <p:cNvPr id="714" name="Google Shape;714;p31"/>
          <p:cNvSpPr txBox="1"/>
          <p:nvPr/>
        </p:nvSpPr>
        <p:spPr>
          <a:xfrm>
            <a:off x="6075050" y="392582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cs typeface="Roboto Condensed"/>
              </a:rPr>
              <a:t>Affordable &amp; Reusable Compounds</a:t>
            </a:r>
          </a:p>
          <a:p>
            <a:pPr algn="r"/>
            <a:r>
              <a:rPr lang="en-GB" sz="1300" dirty="0">
                <a:solidFill>
                  <a:schemeClr val="lt1"/>
                </a:solidFill>
                <a:latin typeface="Roboto Condensed"/>
                <a:ea typeface="Roboto Condensed"/>
                <a:cs typeface="Roboto Condensed"/>
              </a:rPr>
              <a:t>(&lt; 5 euros per kilogram)</a:t>
            </a:r>
          </a:p>
        </p:txBody>
      </p:sp>
      <p:sp>
        <p:nvSpPr>
          <p:cNvPr id="724" name="Google Shape;724;p31"/>
          <p:cNvSpPr txBox="1"/>
          <p:nvPr/>
        </p:nvSpPr>
        <p:spPr>
          <a:xfrm>
            <a:off x="6075050" y="2995800"/>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cs typeface="Roboto Condensed"/>
              </a:rPr>
              <a:t>Easy &amp; safe storage (non-flammable &amp; non-explosive)</a:t>
            </a:r>
          </a:p>
        </p:txBody>
      </p:sp>
      <p:sp>
        <p:nvSpPr>
          <p:cNvPr id="731" name="Google Shape;731;p31"/>
          <p:cNvSpPr txBox="1"/>
          <p:nvPr/>
        </p:nvSpPr>
        <p:spPr>
          <a:xfrm>
            <a:off x="6075050" y="206577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cs typeface="Roboto Condensed"/>
              </a:rPr>
              <a:t>Hydrogenation required to release chemically bound hydrogen </a:t>
            </a:r>
          </a:p>
        </p:txBody>
      </p:sp>
      <p:pic>
        <p:nvPicPr>
          <p:cNvPr id="4" name="Picture 3">
            <a:extLst>
              <a:ext uri="{FF2B5EF4-FFF2-40B4-BE49-F238E27FC236}">
                <a16:creationId xmlns:a16="http://schemas.microsoft.com/office/drawing/2014/main" id="{F0AEC2FC-8EAD-F64C-891F-9DA4D73362DA}"/>
              </a:ext>
            </a:extLst>
          </p:cNvPr>
          <p:cNvPicPr>
            <a:picLocks noChangeAspect="1"/>
          </p:cNvPicPr>
          <p:nvPr/>
        </p:nvPicPr>
        <p:blipFill>
          <a:blip r:embed="rId3"/>
          <a:stretch>
            <a:fillRect/>
          </a:stretch>
        </p:blipFill>
        <p:spPr>
          <a:xfrm>
            <a:off x="457150" y="1371950"/>
            <a:ext cx="4968657" cy="3137338"/>
          </a:xfrm>
          <a:prstGeom prst="rect">
            <a:avLst/>
          </a:prstGeom>
        </p:spPr>
      </p:pic>
    </p:spTree>
    <p:extLst>
      <p:ext uri="{BB962C8B-B14F-4D97-AF65-F5344CB8AC3E}">
        <p14:creationId xmlns:p14="http://schemas.microsoft.com/office/powerpoint/2010/main" val="965234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40"/>
        <p:cNvGrpSpPr/>
        <p:nvPr/>
      </p:nvGrpSpPr>
      <p:grpSpPr>
        <a:xfrm>
          <a:off x="0" y="0"/>
          <a:ext cx="0" cy="0"/>
          <a:chOff x="0" y="0"/>
          <a:chExt cx="0" cy="0"/>
        </a:xfrm>
      </p:grpSpPr>
      <p:sp>
        <p:nvSpPr>
          <p:cNvPr id="441" name="Google Shape;441;p2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GB" sz="3200" dirty="0">
                <a:effectLst>
                  <a:outerShdw blurRad="38100" dist="38100" dir="2700000" algn="tl">
                    <a:srgbClr val="000000">
                      <a:alpha val="43137"/>
                    </a:srgbClr>
                  </a:outerShdw>
                </a:effectLst>
              </a:rPr>
              <a:t>LOHC vs CRYO-COMPRESSED</a:t>
            </a:r>
          </a:p>
        </p:txBody>
      </p:sp>
      <p:sp>
        <p:nvSpPr>
          <p:cNvPr id="468" name="Google Shape;468;p26"/>
          <p:cNvSpPr/>
          <p:nvPr/>
        </p:nvSpPr>
        <p:spPr>
          <a:xfrm rot="16200000">
            <a:off x="710274" y="1456476"/>
            <a:ext cx="1307100" cy="1132200"/>
          </a:xfrm>
          <a:prstGeom prst="hexagon">
            <a:avLst>
              <a:gd name="adj" fmla="val 28729"/>
              <a:gd name="vf" fmla="val 115470"/>
            </a:avLst>
          </a:prstGeom>
          <a:gradFill>
            <a:gsLst>
              <a:gs pos="0">
                <a:srgbClr val="FFFFFF">
                  <a:alpha val="0"/>
                  <a:alpha val="58660"/>
                </a:srgbClr>
              </a:gs>
              <a:gs pos="100000">
                <a:srgbClr val="FFFFFF">
                  <a:alpha val="39215"/>
                  <a:alpha val="5866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p26"/>
          <p:cNvSpPr/>
          <p:nvPr/>
        </p:nvSpPr>
        <p:spPr>
          <a:xfrm rot="16200000">
            <a:off x="883374" y="1606425"/>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1641625" y="1533663"/>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grpSp>
        <p:nvGrpSpPr>
          <p:cNvPr id="474" name="Google Shape;474;p26"/>
          <p:cNvGrpSpPr/>
          <p:nvPr/>
        </p:nvGrpSpPr>
        <p:grpSpPr>
          <a:xfrm>
            <a:off x="2082325" y="1628459"/>
            <a:ext cx="1940757" cy="878700"/>
            <a:chOff x="457200" y="1430050"/>
            <a:chExt cx="1940757" cy="878700"/>
          </a:xfrm>
        </p:grpSpPr>
        <p:sp>
          <p:nvSpPr>
            <p:cNvPr id="475" name="Google Shape;475;p26"/>
            <p:cNvSpPr txBox="1"/>
            <p:nvPr/>
          </p:nvSpPr>
          <p:spPr>
            <a:xfrm>
              <a:off x="457257" y="1430050"/>
              <a:ext cx="1940700" cy="348600"/>
            </a:xfrm>
            <a:prstGeom prst="rect">
              <a:avLst/>
            </a:prstGeom>
            <a:noFill/>
            <a:ln>
              <a:noFill/>
            </a:ln>
          </p:spPr>
          <p:txBody>
            <a:bodyPr spcFirstLastPara="1" wrap="square" lIns="91425" tIns="91425" rIns="91425" bIns="91425" anchor="ctr" anchorCtr="0">
              <a:noAutofit/>
            </a:bodyPr>
            <a:lstStyle/>
            <a:p>
              <a:r>
                <a:rPr lang="en-GB" sz="1800" b="1">
                  <a:solidFill>
                    <a:schemeClr val="lt1"/>
                  </a:solidFill>
                  <a:latin typeface="Squada One"/>
                  <a:ea typeface="Squada One"/>
                  <a:cs typeface="Squada One"/>
                </a:rPr>
                <a:t>LOWER COST</a:t>
              </a:r>
            </a:p>
          </p:txBody>
        </p:sp>
        <p:sp>
          <p:nvSpPr>
            <p:cNvPr id="476" name="Google Shape;476;p26"/>
            <p:cNvSpPr txBox="1"/>
            <p:nvPr/>
          </p:nvSpPr>
          <p:spPr>
            <a:xfrm>
              <a:off x="457200" y="1702450"/>
              <a:ext cx="1940700" cy="606300"/>
            </a:xfrm>
            <a:prstGeom prst="rect">
              <a:avLst/>
            </a:prstGeom>
            <a:noFill/>
            <a:ln>
              <a:noFill/>
            </a:ln>
          </p:spPr>
          <p:txBody>
            <a:bodyPr spcFirstLastPara="1" wrap="square" lIns="91425" tIns="91425" rIns="91425" bIns="91425" anchor="t" anchorCtr="0">
              <a:noAutofit/>
            </a:bodyPr>
            <a:lstStyle/>
            <a:p>
              <a:r>
                <a:rPr lang="en-GB" sz="1300">
                  <a:solidFill>
                    <a:schemeClr val="lt1"/>
                  </a:solidFill>
                  <a:latin typeface="Roboto Condensed"/>
                  <a:ea typeface="Roboto Condensed"/>
                  <a:cs typeface="Roboto Condensed"/>
                </a:rPr>
                <a:t>Bulk storage of LOHC is more affordable</a:t>
              </a:r>
            </a:p>
          </p:txBody>
        </p:sp>
      </p:grpSp>
      <p:grpSp>
        <p:nvGrpSpPr>
          <p:cNvPr id="3" name="Group 2">
            <a:extLst>
              <a:ext uri="{FF2B5EF4-FFF2-40B4-BE49-F238E27FC236}">
                <a16:creationId xmlns:a16="http://schemas.microsoft.com/office/drawing/2014/main" id="{D005E676-CC01-3182-3EC9-7B9025D032FC}"/>
              </a:ext>
            </a:extLst>
          </p:cNvPr>
          <p:cNvGrpSpPr/>
          <p:nvPr/>
        </p:nvGrpSpPr>
        <p:grpSpPr>
          <a:xfrm>
            <a:off x="4828499" y="1369026"/>
            <a:ext cx="3617164" cy="1307100"/>
            <a:chOff x="4828499" y="1369026"/>
            <a:chExt cx="3617164" cy="1307100"/>
          </a:xfrm>
        </p:grpSpPr>
        <p:sp>
          <p:nvSpPr>
            <p:cNvPr id="503" name="Google Shape;503;p26"/>
            <p:cNvSpPr/>
            <p:nvPr/>
          </p:nvSpPr>
          <p:spPr>
            <a:xfrm>
              <a:off x="5667638" y="1533663"/>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sp>
          <p:nvSpPr>
            <p:cNvPr id="479" name="Google Shape;479;p26"/>
            <p:cNvSpPr/>
            <p:nvPr/>
          </p:nvSpPr>
          <p:spPr>
            <a:xfrm rot="16200000">
              <a:off x="4741049" y="1456476"/>
              <a:ext cx="1307100" cy="11322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26"/>
            <p:cNvSpPr/>
            <p:nvPr/>
          </p:nvSpPr>
          <p:spPr>
            <a:xfrm rot="16200000">
              <a:off x="4914149" y="1606425"/>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26"/>
            <p:cNvGrpSpPr/>
            <p:nvPr/>
          </p:nvGrpSpPr>
          <p:grpSpPr>
            <a:xfrm>
              <a:off x="6113101" y="1625675"/>
              <a:ext cx="1940703" cy="884269"/>
              <a:chOff x="6735026" y="1433450"/>
              <a:chExt cx="1940703" cy="884269"/>
            </a:xfrm>
          </p:grpSpPr>
          <p:sp>
            <p:nvSpPr>
              <p:cNvPr id="501" name="Google Shape;501;p26"/>
              <p:cNvSpPr txBox="1"/>
              <p:nvPr/>
            </p:nvSpPr>
            <p:spPr>
              <a:xfrm>
                <a:off x="6735029" y="1433450"/>
                <a:ext cx="1940700" cy="348600"/>
              </a:xfrm>
              <a:prstGeom prst="rect">
                <a:avLst/>
              </a:prstGeom>
              <a:noFill/>
              <a:ln>
                <a:noFill/>
              </a:ln>
            </p:spPr>
            <p:txBody>
              <a:bodyPr spcFirstLastPara="1" wrap="square" lIns="91425" tIns="91425" rIns="91425" bIns="91425" anchor="ctr" anchorCtr="0">
                <a:noAutofit/>
              </a:bodyPr>
              <a:lstStyle/>
              <a:p>
                <a:r>
                  <a:rPr lang="en-GB" sz="1800" b="1" dirty="0">
                    <a:solidFill>
                      <a:schemeClr val="lt1"/>
                    </a:solidFill>
                    <a:latin typeface="Squada One"/>
                    <a:ea typeface="Squada One"/>
                    <a:cs typeface="Squada One"/>
                    <a:sym typeface="Squada One"/>
                  </a:rPr>
                  <a:t>HIGHER EFFICIENCY</a:t>
                </a:r>
                <a:endParaRPr sz="1800" b="1" dirty="0">
                  <a:solidFill>
                    <a:schemeClr val="lt1"/>
                  </a:solidFill>
                  <a:latin typeface="Squada One"/>
                  <a:ea typeface="Squada One"/>
                  <a:cs typeface="Squada One"/>
                  <a:sym typeface="Squada One"/>
                </a:endParaRPr>
              </a:p>
            </p:txBody>
          </p:sp>
          <p:sp>
            <p:nvSpPr>
              <p:cNvPr id="502" name="Google Shape;502;p26"/>
              <p:cNvSpPr txBox="1"/>
              <p:nvPr/>
            </p:nvSpPr>
            <p:spPr>
              <a:xfrm>
                <a:off x="6735026" y="1711419"/>
                <a:ext cx="1940700" cy="606300"/>
              </a:xfrm>
              <a:prstGeom prst="rect">
                <a:avLst/>
              </a:prstGeom>
              <a:noFill/>
              <a:ln>
                <a:noFill/>
              </a:ln>
            </p:spPr>
            <p:txBody>
              <a:bodyPr spcFirstLastPara="1" wrap="square" lIns="91425" tIns="91425" rIns="91425" bIns="91425" anchor="t" anchorCtr="0">
                <a:noAutofit/>
              </a:bodyPr>
              <a:lstStyle/>
              <a:p>
                <a:r>
                  <a:rPr lang="en-GB" sz="1300" dirty="0">
                    <a:solidFill>
                      <a:schemeClr val="lt1"/>
                    </a:solidFill>
                    <a:latin typeface="Roboto Condensed"/>
                    <a:ea typeface="Roboto Condensed"/>
                    <a:cs typeface="Roboto Condensed"/>
                  </a:rPr>
                  <a:t>Approximately 6.23 </a:t>
                </a:r>
                <a:r>
                  <a:rPr lang="en-GB" sz="1300" dirty="0" err="1">
                    <a:solidFill>
                      <a:schemeClr val="lt1"/>
                    </a:solidFill>
                    <a:latin typeface="Roboto Condensed"/>
                    <a:ea typeface="Roboto Condensed"/>
                    <a:cs typeface="Roboto Condensed"/>
                  </a:rPr>
                  <a:t>wt</a:t>
                </a:r>
                <a:r>
                  <a:rPr lang="en-GB" sz="1300" dirty="0">
                    <a:solidFill>
                      <a:schemeClr val="lt1"/>
                    </a:solidFill>
                    <a:latin typeface="Roboto Condensed"/>
                    <a:ea typeface="Roboto Condensed"/>
                    <a:cs typeface="Roboto Condensed"/>
                  </a:rPr>
                  <a:t>% H2 </a:t>
                </a:r>
              </a:p>
            </p:txBody>
          </p:sp>
        </p:grpSp>
        <p:grpSp>
          <p:nvGrpSpPr>
            <p:cNvPr id="65" name="Google Shape;456;p26">
              <a:extLst>
                <a:ext uri="{FF2B5EF4-FFF2-40B4-BE49-F238E27FC236}">
                  <a16:creationId xmlns:a16="http://schemas.microsoft.com/office/drawing/2014/main" id="{12EABF8A-C0D2-1A91-E39B-FB46B10FA737}"/>
                </a:ext>
              </a:extLst>
            </p:cNvPr>
            <p:cNvGrpSpPr/>
            <p:nvPr/>
          </p:nvGrpSpPr>
          <p:grpSpPr>
            <a:xfrm>
              <a:off x="5191124" y="1864006"/>
              <a:ext cx="407060" cy="406642"/>
              <a:chOff x="2497275" y="2744159"/>
              <a:chExt cx="370930" cy="370550"/>
            </a:xfrm>
          </p:grpSpPr>
          <p:sp>
            <p:nvSpPr>
              <p:cNvPr id="66" name="Google Shape;457;p26">
                <a:extLst>
                  <a:ext uri="{FF2B5EF4-FFF2-40B4-BE49-F238E27FC236}">
                    <a16:creationId xmlns:a16="http://schemas.microsoft.com/office/drawing/2014/main" id="{19628114-F5CF-4CF2-A1E3-B04320FFFC50}"/>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7" name="Google Shape;458;p26">
                <a:extLst>
                  <a:ext uri="{FF2B5EF4-FFF2-40B4-BE49-F238E27FC236}">
                    <a16:creationId xmlns:a16="http://schemas.microsoft.com/office/drawing/2014/main" id="{ECEEF4D1-A86C-3081-1F45-351723E943BE}"/>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9;p26">
                <a:extLst>
                  <a:ext uri="{FF2B5EF4-FFF2-40B4-BE49-F238E27FC236}">
                    <a16:creationId xmlns:a16="http://schemas.microsoft.com/office/drawing/2014/main" id="{F1CD45F9-8B25-853F-811F-C655415A6F2F}"/>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0;p26">
                <a:extLst>
                  <a:ext uri="{FF2B5EF4-FFF2-40B4-BE49-F238E27FC236}">
                    <a16:creationId xmlns:a16="http://schemas.microsoft.com/office/drawing/2014/main" id="{5F8B8141-814E-E54E-75FF-107954BF44AE}"/>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0" name="Google Shape;461;p26">
                <a:extLst>
                  <a:ext uri="{FF2B5EF4-FFF2-40B4-BE49-F238E27FC236}">
                    <a16:creationId xmlns:a16="http://schemas.microsoft.com/office/drawing/2014/main" id="{2B2645E0-C5F9-E3FF-8267-DD75EBEF9D5A}"/>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2;p26">
                <a:extLst>
                  <a:ext uri="{FF2B5EF4-FFF2-40B4-BE49-F238E27FC236}">
                    <a16:creationId xmlns:a16="http://schemas.microsoft.com/office/drawing/2014/main" id="{BA37D8B7-7FF4-129D-E74A-21C973A131C9}"/>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nvGrpSpPr>
          <p:cNvPr id="74" name="Google Shape;445;p26">
            <a:extLst>
              <a:ext uri="{FF2B5EF4-FFF2-40B4-BE49-F238E27FC236}">
                <a16:creationId xmlns:a16="http://schemas.microsoft.com/office/drawing/2014/main" id="{DB26515D-228B-E2E3-BDB8-451F791C3DD5}"/>
              </a:ext>
            </a:extLst>
          </p:cNvPr>
          <p:cNvGrpSpPr/>
          <p:nvPr/>
        </p:nvGrpSpPr>
        <p:grpSpPr>
          <a:xfrm>
            <a:off x="1166578" y="1835288"/>
            <a:ext cx="394623" cy="388372"/>
            <a:chOff x="4687894" y="2289713"/>
            <a:chExt cx="359594" cy="353909"/>
          </a:xfrm>
        </p:grpSpPr>
        <p:sp>
          <p:nvSpPr>
            <p:cNvPr id="75" name="Google Shape;446;p26">
              <a:extLst>
                <a:ext uri="{FF2B5EF4-FFF2-40B4-BE49-F238E27FC236}">
                  <a16:creationId xmlns:a16="http://schemas.microsoft.com/office/drawing/2014/main" id="{1972A3D2-8601-DFC3-2FB8-E5AB2A23EDE8}"/>
                </a:ext>
              </a:extLst>
            </p:cNvPr>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7;p26">
              <a:extLst>
                <a:ext uri="{FF2B5EF4-FFF2-40B4-BE49-F238E27FC236}">
                  <a16:creationId xmlns:a16="http://schemas.microsoft.com/office/drawing/2014/main" id="{FFFA02F4-5E63-80E7-2054-C3D8DBF0949C}"/>
                </a:ext>
              </a:extLst>
            </p:cNvPr>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8;p26">
              <a:extLst>
                <a:ext uri="{FF2B5EF4-FFF2-40B4-BE49-F238E27FC236}">
                  <a16:creationId xmlns:a16="http://schemas.microsoft.com/office/drawing/2014/main" id="{C573AD5D-9BDB-DDAA-4364-E30182DBFDBB}"/>
                </a:ext>
              </a:extLst>
            </p:cNvPr>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31F405BE-07B5-8BAB-AFE4-F29EE9A0755C}"/>
              </a:ext>
            </a:extLst>
          </p:cNvPr>
          <p:cNvGrpSpPr/>
          <p:nvPr/>
        </p:nvGrpSpPr>
        <p:grpSpPr>
          <a:xfrm>
            <a:off x="797724" y="2989601"/>
            <a:ext cx="3621926" cy="1307100"/>
            <a:chOff x="797724" y="2989601"/>
            <a:chExt cx="3621926" cy="1307100"/>
          </a:xfrm>
        </p:grpSpPr>
        <p:sp>
          <p:nvSpPr>
            <p:cNvPr id="443" name="Google Shape;443;p26"/>
            <p:cNvSpPr/>
            <p:nvPr/>
          </p:nvSpPr>
          <p:spPr>
            <a:xfrm rot="16200000">
              <a:off x="710274" y="3077051"/>
              <a:ext cx="1307100" cy="11322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4" name="Google Shape;444;p26"/>
            <p:cNvSpPr/>
            <p:nvPr/>
          </p:nvSpPr>
          <p:spPr>
            <a:xfrm rot="16200000">
              <a:off x="883374" y="3227000"/>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1641625" y="3154675"/>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grpSp>
          <p:nvGrpSpPr>
            <p:cNvPr id="450" name="Google Shape;450;p26"/>
            <p:cNvGrpSpPr/>
            <p:nvPr/>
          </p:nvGrpSpPr>
          <p:grpSpPr>
            <a:xfrm>
              <a:off x="2082338" y="3258046"/>
              <a:ext cx="1940723" cy="885148"/>
              <a:chOff x="457200" y="2525833"/>
              <a:chExt cx="1940723" cy="885148"/>
            </a:xfrm>
          </p:grpSpPr>
          <p:sp>
            <p:nvSpPr>
              <p:cNvPr id="451" name="Google Shape;451;p26"/>
              <p:cNvSpPr txBox="1"/>
              <p:nvPr/>
            </p:nvSpPr>
            <p:spPr>
              <a:xfrm>
                <a:off x="457223" y="2525833"/>
                <a:ext cx="1940700" cy="348600"/>
              </a:xfrm>
              <a:prstGeom prst="rect">
                <a:avLst/>
              </a:prstGeom>
              <a:noFill/>
              <a:ln>
                <a:noFill/>
              </a:ln>
            </p:spPr>
            <p:txBody>
              <a:bodyPr spcFirstLastPara="1" wrap="square" lIns="91425" tIns="91425" rIns="91425" bIns="91425" anchor="ctr" anchorCtr="0">
                <a:noAutofit/>
              </a:bodyPr>
              <a:lstStyle/>
              <a:p>
                <a:r>
                  <a:rPr lang="en-GB" sz="1800" b="1">
                    <a:solidFill>
                      <a:schemeClr val="lt1"/>
                    </a:solidFill>
                    <a:latin typeface="Squada One"/>
                    <a:ea typeface="Squada One"/>
                    <a:cs typeface="Squada One"/>
                    <a:sym typeface="Squada One"/>
                  </a:rPr>
                  <a:t>SAFE TO HANDLE</a:t>
                </a:r>
                <a:endParaRPr sz="1800" b="1">
                  <a:solidFill>
                    <a:schemeClr val="lt1"/>
                  </a:solidFill>
                  <a:latin typeface="Squada One"/>
                  <a:ea typeface="Squada One"/>
                  <a:cs typeface="Squada One"/>
                  <a:sym typeface="Squada One"/>
                </a:endParaRPr>
              </a:p>
            </p:txBody>
          </p:sp>
          <p:sp>
            <p:nvSpPr>
              <p:cNvPr id="452" name="Google Shape;452;p26"/>
              <p:cNvSpPr txBox="1"/>
              <p:nvPr/>
            </p:nvSpPr>
            <p:spPr>
              <a:xfrm>
                <a:off x="457200" y="2804682"/>
                <a:ext cx="1940700" cy="606300"/>
              </a:xfrm>
              <a:prstGeom prst="rect">
                <a:avLst/>
              </a:prstGeom>
              <a:noFill/>
              <a:ln>
                <a:noFill/>
              </a:ln>
            </p:spPr>
            <p:txBody>
              <a:bodyPr spcFirstLastPara="1" wrap="square" lIns="91425" tIns="91425" rIns="91425" bIns="91425" anchor="t" anchorCtr="0">
                <a:noAutofit/>
              </a:bodyPr>
              <a:lstStyle/>
              <a:p>
                <a:r>
                  <a:rPr lang="en-GB" sz="1300" dirty="0">
                    <a:solidFill>
                      <a:schemeClr val="lt1"/>
                    </a:solidFill>
                    <a:latin typeface="Roboto Condensed"/>
                    <a:ea typeface="Roboto Condensed"/>
                    <a:cs typeface="Roboto Condensed"/>
                  </a:rPr>
                  <a:t>Non-explosive ambient liquid</a:t>
                </a:r>
              </a:p>
            </p:txBody>
          </p:sp>
        </p:grpSp>
        <p:grpSp>
          <p:nvGrpSpPr>
            <p:cNvPr id="5" name="Google Shape;582;p28">
              <a:extLst>
                <a:ext uri="{FF2B5EF4-FFF2-40B4-BE49-F238E27FC236}">
                  <a16:creationId xmlns:a16="http://schemas.microsoft.com/office/drawing/2014/main" id="{3760FC80-67F5-2B7D-D35F-DA2A38CBD381}"/>
                </a:ext>
              </a:extLst>
            </p:cNvPr>
            <p:cNvGrpSpPr/>
            <p:nvPr/>
          </p:nvGrpSpPr>
          <p:grpSpPr>
            <a:xfrm>
              <a:off x="1200833" y="3479453"/>
              <a:ext cx="333011" cy="334782"/>
              <a:chOff x="-3852025" y="2764950"/>
              <a:chExt cx="291450" cy="293000"/>
            </a:xfrm>
          </p:grpSpPr>
          <p:sp>
            <p:nvSpPr>
              <p:cNvPr id="79" name="Google Shape;583;p28">
                <a:extLst>
                  <a:ext uri="{FF2B5EF4-FFF2-40B4-BE49-F238E27FC236}">
                    <a16:creationId xmlns:a16="http://schemas.microsoft.com/office/drawing/2014/main" id="{9B6A0AF0-3691-C4B0-DCF8-6FBDEA0BC2EA}"/>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84;p28">
                <a:extLst>
                  <a:ext uri="{FF2B5EF4-FFF2-40B4-BE49-F238E27FC236}">
                    <a16:creationId xmlns:a16="http://schemas.microsoft.com/office/drawing/2014/main" id="{0953C5BA-B517-7459-3CFE-9DCACE584D09}"/>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E38F66BC-5AD0-471B-940C-65049DCC8725}"/>
              </a:ext>
            </a:extLst>
          </p:cNvPr>
          <p:cNvGrpSpPr/>
          <p:nvPr/>
        </p:nvGrpSpPr>
        <p:grpSpPr>
          <a:xfrm>
            <a:off x="4828499" y="2989601"/>
            <a:ext cx="3617164" cy="1307100"/>
            <a:chOff x="4828499" y="2989601"/>
            <a:chExt cx="3617164" cy="1307100"/>
          </a:xfrm>
        </p:grpSpPr>
        <p:sp>
          <p:nvSpPr>
            <p:cNvPr id="466" name="Google Shape;466;p26"/>
            <p:cNvSpPr/>
            <p:nvPr/>
          </p:nvSpPr>
          <p:spPr>
            <a:xfrm>
              <a:off x="5667638" y="3154675"/>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sp>
          <p:nvSpPr>
            <p:cNvPr id="454" name="Google Shape;454;p26"/>
            <p:cNvSpPr/>
            <p:nvPr/>
          </p:nvSpPr>
          <p:spPr>
            <a:xfrm rot="16200000">
              <a:off x="4741049" y="3077051"/>
              <a:ext cx="1307100" cy="11322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5" name="Google Shape;455;p26"/>
            <p:cNvSpPr/>
            <p:nvPr/>
          </p:nvSpPr>
          <p:spPr>
            <a:xfrm rot="16200000">
              <a:off x="4914149" y="3227000"/>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26"/>
            <p:cNvGrpSpPr/>
            <p:nvPr/>
          </p:nvGrpSpPr>
          <p:grpSpPr>
            <a:xfrm>
              <a:off x="6113101" y="3261281"/>
              <a:ext cx="2048533" cy="878694"/>
              <a:chOff x="6735026" y="2541256"/>
              <a:chExt cx="2048533" cy="878694"/>
            </a:xfrm>
          </p:grpSpPr>
          <p:sp>
            <p:nvSpPr>
              <p:cNvPr id="464" name="Google Shape;464;p26"/>
              <p:cNvSpPr txBox="1"/>
              <p:nvPr/>
            </p:nvSpPr>
            <p:spPr>
              <a:xfrm>
                <a:off x="6735029" y="2541256"/>
                <a:ext cx="2048530" cy="370166"/>
              </a:xfrm>
              <a:prstGeom prst="rect">
                <a:avLst/>
              </a:prstGeom>
              <a:noFill/>
              <a:ln>
                <a:noFill/>
              </a:ln>
            </p:spPr>
            <p:txBody>
              <a:bodyPr spcFirstLastPara="1" wrap="square" lIns="91425" tIns="91425" rIns="91425" bIns="91425" anchor="ctr" anchorCtr="0">
                <a:noAutofit/>
              </a:bodyPr>
              <a:lstStyle/>
              <a:p>
                <a:r>
                  <a:rPr lang="en-GB" sz="1800" b="1">
                    <a:solidFill>
                      <a:schemeClr val="lt1"/>
                    </a:solidFill>
                    <a:latin typeface="Squada One"/>
                    <a:ea typeface="Squada One"/>
                    <a:cs typeface="Squada One"/>
                    <a:sym typeface="Squada One"/>
                  </a:rPr>
                  <a:t>EASY TRANSPORTATION</a:t>
                </a:r>
                <a:endParaRPr sz="1800" b="1">
                  <a:solidFill>
                    <a:schemeClr val="lt1"/>
                  </a:solidFill>
                  <a:latin typeface="Squada One"/>
                  <a:ea typeface="Squada One"/>
                  <a:cs typeface="Squada One"/>
                  <a:sym typeface="Squada One"/>
                </a:endParaRPr>
              </a:p>
            </p:txBody>
          </p:sp>
          <p:sp>
            <p:nvSpPr>
              <p:cNvPr id="465" name="Google Shape;465;p26"/>
              <p:cNvSpPr txBox="1"/>
              <p:nvPr/>
            </p:nvSpPr>
            <p:spPr>
              <a:xfrm>
                <a:off x="6735026" y="2813650"/>
                <a:ext cx="1940700" cy="606300"/>
              </a:xfrm>
              <a:prstGeom prst="rect">
                <a:avLst/>
              </a:prstGeom>
              <a:noFill/>
              <a:ln>
                <a:noFill/>
              </a:ln>
            </p:spPr>
            <p:txBody>
              <a:bodyPr spcFirstLastPara="1" wrap="square" lIns="91425" tIns="91425" rIns="91425" bIns="91425" anchor="t" anchorCtr="0">
                <a:noAutofit/>
              </a:bodyPr>
              <a:lstStyle/>
              <a:p>
                <a:r>
                  <a:rPr lang="en-GB" sz="1300">
                    <a:solidFill>
                      <a:schemeClr val="lt1"/>
                    </a:solidFill>
                    <a:latin typeface="Roboto Condensed"/>
                    <a:ea typeface="Roboto Condensed"/>
                    <a:cs typeface="Roboto Condensed"/>
                  </a:rPr>
                  <a:t>Scalable transportation options</a:t>
                </a:r>
              </a:p>
            </p:txBody>
          </p:sp>
        </p:grpSp>
        <p:sp>
          <p:nvSpPr>
            <p:cNvPr id="83" name="Google Shape;152;p20">
              <a:extLst>
                <a:ext uri="{FF2B5EF4-FFF2-40B4-BE49-F238E27FC236}">
                  <a16:creationId xmlns:a16="http://schemas.microsoft.com/office/drawing/2014/main" id="{56F4A91D-927F-1EE3-8560-EAEFDC87BFE1}"/>
                </a:ext>
              </a:extLst>
            </p:cNvPr>
            <p:cNvSpPr/>
            <p:nvPr/>
          </p:nvSpPr>
          <p:spPr>
            <a:xfrm>
              <a:off x="5209704" y="3452596"/>
              <a:ext cx="372663" cy="38517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w="6350">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008163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GB" sz="3200">
                <a:effectLst>
                  <a:outerShdw blurRad="38100" dist="38100" dir="2700000" algn="tl">
                    <a:srgbClr val="000000">
                      <a:alpha val="43137"/>
                    </a:srgbClr>
                  </a:outerShdw>
                </a:effectLst>
              </a:rPr>
              <a:t>METAL HYDRIDES</a:t>
            </a:r>
            <a:endParaRPr lang="en-US" sz="3200">
              <a:effectLst>
                <a:outerShdw blurRad="38100" dist="38100" dir="2700000" algn="tl">
                  <a:srgbClr val="000000">
                    <a:alpha val="43137"/>
                  </a:srgbClr>
                </a:outerShdw>
              </a:effectLst>
            </a:endParaRPr>
          </a:p>
        </p:txBody>
      </p:sp>
      <p:sp>
        <p:nvSpPr>
          <p:cNvPr id="704" name="Google Shape;704;p31"/>
          <p:cNvSpPr txBox="1"/>
          <p:nvPr/>
        </p:nvSpPr>
        <p:spPr>
          <a:xfrm>
            <a:off x="6075050" y="113127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rPr>
              <a:t>Metals/metalloids bonded to hydrogen atoms</a:t>
            </a:r>
            <a:endParaRPr lang="en-US" dirty="0">
              <a:solidFill>
                <a:schemeClr val="lt1"/>
              </a:solidFill>
            </a:endParaRPr>
          </a:p>
        </p:txBody>
      </p:sp>
      <p:sp>
        <p:nvSpPr>
          <p:cNvPr id="714" name="Google Shape;714;p31"/>
          <p:cNvSpPr txBox="1"/>
          <p:nvPr/>
        </p:nvSpPr>
        <p:spPr>
          <a:xfrm>
            <a:off x="6075050" y="392582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cs typeface="Roboto Condensed"/>
              </a:rPr>
              <a:t>Relatively safe, hydrogen requires activation energy to be released</a:t>
            </a:r>
          </a:p>
        </p:txBody>
      </p:sp>
      <p:sp>
        <p:nvSpPr>
          <p:cNvPr id="724" name="Google Shape;724;p31"/>
          <p:cNvSpPr txBox="1"/>
          <p:nvPr/>
        </p:nvSpPr>
        <p:spPr>
          <a:xfrm>
            <a:off x="6075050" y="2995800"/>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cs typeface="Roboto Condensed"/>
              </a:rPr>
              <a:t>Reversible reactions in hydrogen absorption/extraction</a:t>
            </a:r>
          </a:p>
        </p:txBody>
      </p:sp>
      <p:sp>
        <p:nvSpPr>
          <p:cNvPr id="731" name="Google Shape;731;p31"/>
          <p:cNvSpPr txBox="1"/>
          <p:nvPr/>
        </p:nvSpPr>
        <p:spPr>
          <a:xfrm>
            <a:off x="6075050" y="206577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cs typeface="Roboto Condensed"/>
              </a:rPr>
              <a:t>High-energy density by volume, but low energy-density by mass</a:t>
            </a:r>
          </a:p>
        </p:txBody>
      </p:sp>
      <p:pic>
        <p:nvPicPr>
          <p:cNvPr id="2" name="Picture 2">
            <a:extLst>
              <a:ext uri="{FF2B5EF4-FFF2-40B4-BE49-F238E27FC236}">
                <a16:creationId xmlns:a16="http://schemas.microsoft.com/office/drawing/2014/main" id="{15B2B039-F8A8-63B5-234F-C0B304610CC8}"/>
              </a:ext>
            </a:extLst>
          </p:cNvPr>
          <p:cNvPicPr>
            <a:picLocks noChangeAspect="1"/>
          </p:cNvPicPr>
          <p:nvPr/>
        </p:nvPicPr>
        <p:blipFill>
          <a:blip r:embed="rId3"/>
          <a:stretch>
            <a:fillRect/>
          </a:stretch>
        </p:blipFill>
        <p:spPr>
          <a:xfrm>
            <a:off x="514953" y="1500642"/>
            <a:ext cx="5034591" cy="2575918"/>
          </a:xfrm>
          <a:prstGeom prst="rect">
            <a:avLst/>
          </a:prstGeom>
        </p:spPr>
      </p:pic>
    </p:spTree>
    <p:extLst>
      <p:ext uri="{BB962C8B-B14F-4D97-AF65-F5344CB8AC3E}">
        <p14:creationId xmlns:p14="http://schemas.microsoft.com/office/powerpoint/2010/main" val="3905325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GB" sz="3200">
                <a:effectLst>
                  <a:outerShdw blurRad="38100" dist="38100" dir="2700000" algn="tl">
                    <a:srgbClr val="000000">
                      <a:alpha val="43137"/>
                    </a:srgbClr>
                  </a:outerShdw>
                </a:effectLst>
              </a:rPr>
              <a:t>CHEMICAL HYDRIDES</a:t>
            </a:r>
            <a:endParaRPr lang="en-US" sz="3200">
              <a:effectLst>
                <a:outerShdw blurRad="38100" dist="38100" dir="2700000" algn="tl">
                  <a:srgbClr val="000000">
                    <a:alpha val="43137"/>
                  </a:srgbClr>
                </a:outerShdw>
              </a:effectLst>
            </a:endParaRPr>
          </a:p>
        </p:txBody>
      </p:sp>
      <p:sp>
        <p:nvSpPr>
          <p:cNvPr id="704" name="Google Shape;704;p31"/>
          <p:cNvSpPr txBox="1"/>
          <p:nvPr/>
        </p:nvSpPr>
        <p:spPr>
          <a:xfrm>
            <a:off x="6075050" y="113127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a:solidFill>
                  <a:schemeClr val="lt1"/>
                </a:solidFill>
                <a:latin typeface="Roboto Condensed"/>
                <a:ea typeface="Roboto Condensed"/>
                <a:cs typeface="Roboto Condensed"/>
              </a:rPr>
              <a:t>Found in material sources such as ammonia, methanol and methyl cyclohexane</a:t>
            </a:r>
          </a:p>
        </p:txBody>
      </p:sp>
      <p:sp>
        <p:nvSpPr>
          <p:cNvPr id="714" name="Google Shape;714;p31"/>
          <p:cNvSpPr txBox="1"/>
          <p:nvPr/>
        </p:nvSpPr>
        <p:spPr>
          <a:xfrm>
            <a:off x="6075050" y="392582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a:solidFill>
                  <a:schemeClr val="lt1"/>
                </a:solidFill>
                <a:latin typeface="Roboto Condensed"/>
                <a:ea typeface="Roboto Condensed"/>
                <a:cs typeface="Roboto Condensed"/>
              </a:rPr>
              <a:t>Extraction of hydrogen is irreversible</a:t>
            </a:r>
          </a:p>
        </p:txBody>
      </p:sp>
      <p:sp>
        <p:nvSpPr>
          <p:cNvPr id="724" name="Google Shape;724;p31"/>
          <p:cNvSpPr txBox="1"/>
          <p:nvPr/>
        </p:nvSpPr>
        <p:spPr>
          <a:xfrm>
            <a:off x="6075050" y="2995800"/>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cs typeface="Roboto Condensed"/>
              </a:rPr>
              <a:t>Toxic by-products produced during the extraction reactions </a:t>
            </a:r>
          </a:p>
        </p:txBody>
      </p:sp>
      <p:sp>
        <p:nvSpPr>
          <p:cNvPr id="731" name="Google Shape;731;p31"/>
          <p:cNvSpPr txBox="1"/>
          <p:nvPr/>
        </p:nvSpPr>
        <p:spPr>
          <a:xfrm>
            <a:off x="6075050" y="206577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r"/>
            <a:r>
              <a:rPr lang="en-GB" sz="1300" dirty="0">
                <a:solidFill>
                  <a:schemeClr val="lt1"/>
                </a:solidFill>
                <a:latin typeface="Roboto Condensed"/>
                <a:ea typeface="Roboto Condensed"/>
                <a:cs typeface="Roboto Condensed"/>
              </a:rPr>
              <a:t>Easily transportable using current gas pipelines</a:t>
            </a:r>
          </a:p>
        </p:txBody>
      </p:sp>
      <p:pic>
        <p:nvPicPr>
          <p:cNvPr id="1026" name="Picture 2" descr="Chapter 16, Section 10">
            <a:extLst>
              <a:ext uri="{FF2B5EF4-FFF2-40B4-BE49-F238E27FC236}">
                <a16:creationId xmlns:a16="http://schemas.microsoft.com/office/drawing/2014/main" id="{03BE752C-A1F5-8A42-A75C-86AF36B20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50" y="1579777"/>
            <a:ext cx="4907358" cy="262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04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GB" sz="3200" dirty="0">
                <a:effectLst>
                  <a:outerShdw blurRad="38100" dist="38100" dir="2700000" algn="tl">
                    <a:srgbClr val="000000">
                      <a:alpha val="43137"/>
                    </a:srgbClr>
                  </a:outerShdw>
                </a:effectLst>
              </a:rPr>
              <a:t>CHEMICAL vs METAL HYDRIDES</a:t>
            </a:r>
          </a:p>
        </p:txBody>
      </p:sp>
      <p:sp>
        <p:nvSpPr>
          <p:cNvPr id="468" name="Google Shape;468;p26"/>
          <p:cNvSpPr/>
          <p:nvPr/>
        </p:nvSpPr>
        <p:spPr>
          <a:xfrm rot="16200000">
            <a:off x="710274" y="1456476"/>
            <a:ext cx="1307100" cy="1132200"/>
          </a:xfrm>
          <a:prstGeom prst="hexagon">
            <a:avLst>
              <a:gd name="adj" fmla="val 28729"/>
              <a:gd name="vf" fmla="val 115470"/>
            </a:avLst>
          </a:prstGeom>
          <a:gradFill>
            <a:gsLst>
              <a:gs pos="0">
                <a:srgbClr val="FFFFFF">
                  <a:alpha val="0"/>
                  <a:alpha val="58660"/>
                </a:srgbClr>
              </a:gs>
              <a:gs pos="100000">
                <a:srgbClr val="FFFFFF">
                  <a:alpha val="39215"/>
                  <a:alpha val="5866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p26"/>
          <p:cNvSpPr/>
          <p:nvPr/>
        </p:nvSpPr>
        <p:spPr>
          <a:xfrm rot="16200000">
            <a:off x="883374" y="1606425"/>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1641625" y="1533663"/>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grpSp>
        <p:nvGrpSpPr>
          <p:cNvPr id="474" name="Google Shape;474;p26"/>
          <p:cNvGrpSpPr/>
          <p:nvPr/>
        </p:nvGrpSpPr>
        <p:grpSpPr>
          <a:xfrm>
            <a:off x="1948314" y="1628459"/>
            <a:ext cx="1940757" cy="878700"/>
            <a:chOff x="323189" y="1430050"/>
            <a:chExt cx="1940757" cy="878700"/>
          </a:xfrm>
        </p:grpSpPr>
        <p:sp>
          <p:nvSpPr>
            <p:cNvPr id="475" name="Google Shape;475;p26"/>
            <p:cNvSpPr txBox="1"/>
            <p:nvPr/>
          </p:nvSpPr>
          <p:spPr>
            <a:xfrm>
              <a:off x="323246" y="1430050"/>
              <a:ext cx="1940700" cy="348600"/>
            </a:xfrm>
            <a:prstGeom prst="rect">
              <a:avLst/>
            </a:prstGeom>
            <a:noFill/>
            <a:ln>
              <a:noFill/>
            </a:ln>
          </p:spPr>
          <p:txBody>
            <a:bodyPr spcFirstLastPara="1" wrap="square" lIns="91425" tIns="91425" rIns="91425" bIns="91425" anchor="ctr" anchorCtr="0">
              <a:noAutofit/>
            </a:bodyPr>
            <a:lstStyle/>
            <a:p>
              <a:r>
                <a:rPr lang="en-GB" sz="1800" b="1" dirty="0">
                  <a:solidFill>
                    <a:schemeClr val="lt1"/>
                  </a:solidFill>
                  <a:latin typeface="Squada One"/>
                  <a:ea typeface="Squada One"/>
                  <a:cs typeface="Squada One"/>
                </a:rPr>
                <a:t>LOWER COST</a:t>
              </a:r>
            </a:p>
          </p:txBody>
        </p:sp>
        <p:sp>
          <p:nvSpPr>
            <p:cNvPr id="476" name="Google Shape;476;p26"/>
            <p:cNvSpPr txBox="1"/>
            <p:nvPr/>
          </p:nvSpPr>
          <p:spPr>
            <a:xfrm>
              <a:off x="323189" y="1702450"/>
              <a:ext cx="1940700" cy="606300"/>
            </a:xfrm>
            <a:prstGeom prst="rect">
              <a:avLst/>
            </a:prstGeom>
            <a:noFill/>
            <a:ln>
              <a:noFill/>
            </a:ln>
          </p:spPr>
          <p:txBody>
            <a:bodyPr spcFirstLastPara="1" wrap="square" lIns="91425" tIns="91425" rIns="91425" bIns="91425" anchor="t" anchorCtr="0">
              <a:noAutofit/>
            </a:bodyPr>
            <a:lstStyle/>
            <a:p>
              <a:r>
                <a:rPr lang="en-GB" sz="1300" dirty="0">
                  <a:solidFill>
                    <a:schemeClr val="lt1"/>
                  </a:solidFill>
                  <a:latin typeface="Roboto Condensed"/>
                  <a:ea typeface="Roboto Condensed"/>
                  <a:cs typeface="Roboto Condensed"/>
                </a:rPr>
                <a:t>Metals to form metal hydrides are expensive</a:t>
              </a:r>
            </a:p>
          </p:txBody>
        </p:sp>
      </p:grpSp>
      <p:grpSp>
        <p:nvGrpSpPr>
          <p:cNvPr id="3" name="Group 2">
            <a:extLst>
              <a:ext uri="{FF2B5EF4-FFF2-40B4-BE49-F238E27FC236}">
                <a16:creationId xmlns:a16="http://schemas.microsoft.com/office/drawing/2014/main" id="{D005E676-CC01-3182-3EC9-7B9025D032FC}"/>
              </a:ext>
            </a:extLst>
          </p:cNvPr>
          <p:cNvGrpSpPr/>
          <p:nvPr/>
        </p:nvGrpSpPr>
        <p:grpSpPr>
          <a:xfrm>
            <a:off x="4828499" y="1369026"/>
            <a:ext cx="3617164" cy="1307100"/>
            <a:chOff x="4828499" y="1369026"/>
            <a:chExt cx="3617164" cy="1307100"/>
          </a:xfrm>
        </p:grpSpPr>
        <p:sp>
          <p:nvSpPr>
            <p:cNvPr id="503" name="Google Shape;503;p26"/>
            <p:cNvSpPr/>
            <p:nvPr/>
          </p:nvSpPr>
          <p:spPr>
            <a:xfrm>
              <a:off x="5667638" y="1533663"/>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sp>
          <p:nvSpPr>
            <p:cNvPr id="479" name="Google Shape;479;p26"/>
            <p:cNvSpPr/>
            <p:nvPr/>
          </p:nvSpPr>
          <p:spPr>
            <a:xfrm rot="16200000">
              <a:off x="4741049" y="1456476"/>
              <a:ext cx="1307100" cy="11322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26"/>
            <p:cNvSpPr/>
            <p:nvPr/>
          </p:nvSpPr>
          <p:spPr>
            <a:xfrm rot="16200000">
              <a:off x="4914149" y="1606425"/>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26"/>
            <p:cNvGrpSpPr/>
            <p:nvPr/>
          </p:nvGrpSpPr>
          <p:grpSpPr>
            <a:xfrm>
              <a:off x="5979089" y="1625675"/>
              <a:ext cx="2117989" cy="884269"/>
              <a:chOff x="6601014" y="1433450"/>
              <a:chExt cx="2117989" cy="884269"/>
            </a:xfrm>
          </p:grpSpPr>
          <p:sp>
            <p:nvSpPr>
              <p:cNvPr id="501" name="Google Shape;501;p26"/>
              <p:cNvSpPr txBox="1"/>
              <p:nvPr/>
            </p:nvSpPr>
            <p:spPr>
              <a:xfrm>
                <a:off x="6601019" y="1433450"/>
                <a:ext cx="2117984" cy="348600"/>
              </a:xfrm>
              <a:prstGeom prst="rect">
                <a:avLst/>
              </a:prstGeom>
              <a:noFill/>
              <a:ln>
                <a:noFill/>
              </a:ln>
            </p:spPr>
            <p:txBody>
              <a:bodyPr spcFirstLastPara="1" wrap="square" lIns="91425" tIns="91425" rIns="91425" bIns="91425" anchor="ctr" anchorCtr="0">
                <a:noAutofit/>
              </a:bodyPr>
              <a:lstStyle/>
              <a:p>
                <a:r>
                  <a:rPr lang="en-US" sz="1800" b="1" dirty="0">
                    <a:solidFill>
                      <a:schemeClr val="lt1"/>
                    </a:solidFill>
                    <a:latin typeface="Squada One"/>
                    <a:ea typeface="Squada One"/>
                    <a:cs typeface="Squada One"/>
                    <a:sym typeface="Squada One"/>
                  </a:rPr>
                  <a:t>LIGHTER HYDRIDES</a:t>
                </a:r>
                <a:endParaRPr sz="1800" b="1" dirty="0">
                  <a:solidFill>
                    <a:schemeClr val="lt1"/>
                  </a:solidFill>
                  <a:latin typeface="Squada One"/>
                  <a:ea typeface="Squada One"/>
                  <a:cs typeface="Squada One"/>
                  <a:sym typeface="Squada One"/>
                </a:endParaRPr>
              </a:p>
            </p:txBody>
          </p:sp>
          <p:sp>
            <p:nvSpPr>
              <p:cNvPr id="502" name="Google Shape;502;p26"/>
              <p:cNvSpPr txBox="1"/>
              <p:nvPr/>
            </p:nvSpPr>
            <p:spPr>
              <a:xfrm>
                <a:off x="6601014" y="1711419"/>
                <a:ext cx="2117984" cy="606300"/>
              </a:xfrm>
              <a:prstGeom prst="rect">
                <a:avLst/>
              </a:prstGeom>
              <a:noFill/>
              <a:ln>
                <a:noFill/>
              </a:ln>
            </p:spPr>
            <p:txBody>
              <a:bodyPr spcFirstLastPara="1" wrap="square" lIns="91425" tIns="91425" rIns="91425" bIns="91425" anchor="t" anchorCtr="0">
                <a:noAutofit/>
              </a:bodyPr>
              <a:lstStyle/>
              <a:p>
                <a:r>
                  <a:rPr lang="en-GB" sz="1300" dirty="0">
                    <a:solidFill>
                      <a:schemeClr val="lt1"/>
                    </a:solidFill>
                    <a:latin typeface="Roboto Condensed"/>
                    <a:ea typeface="Roboto Condensed"/>
                    <a:cs typeface="Roboto Condensed"/>
                  </a:rPr>
                  <a:t>Chemical hydrides comprises of lighter elements</a:t>
                </a:r>
              </a:p>
            </p:txBody>
          </p:sp>
        </p:grpSp>
        <p:grpSp>
          <p:nvGrpSpPr>
            <p:cNvPr id="65" name="Google Shape;456;p26">
              <a:extLst>
                <a:ext uri="{FF2B5EF4-FFF2-40B4-BE49-F238E27FC236}">
                  <a16:creationId xmlns:a16="http://schemas.microsoft.com/office/drawing/2014/main" id="{12EABF8A-C0D2-1A91-E39B-FB46B10FA737}"/>
                </a:ext>
              </a:extLst>
            </p:cNvPr>
            <p:cNvGrpSpPr/>
            <p:nvPr/>
          </p:nvGrpSpPr>
          <p:grpSpPr>
            <a:xfrm>
              <a:off x="5191124" y="1864006"/>
              <a:ext cx="407060" cy="406642"/>
              <a:chOff x="2497275" y="2744159"/>
              <a:chExt cx="370930" cy="370550"/>
            </a:xfrm>
          </p:grpSpPr>
          <p:sp>
            <p:nvSpPr>
              <p:cNvPr id="66" name="Google Shape;457;p26">
                <a:extLst>
                  <a:ext uri="{FF2B5EF4-FFF2-40B4-BE49-F238E27FC236}">
                    <a16:creationId xmlns:a16="http://schemas.microsoft.com/office/drawing/2014/main" id="{19628114-F5CF-4CF2-A1E3-B04320FFFC50}"/>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7" name="Google Shape;458;p26">
                <a:extLst>
                  <a:ext uri="{FF2B5EF4-FFF2-40B4-BE49-F238E27FC236}">
                    <a16:creationId xmlns:a16="http://schemas.microsoft.com/office/drawing/2014/main" id="{ECEEF4D1-A86C-3081-1F45-351723E943BE}"/>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9;p26">
                <a:extLst>
                  <a:ext uri="{FF2B5EF4-FFF2-40B4-BE49-F238E27FC236}">
                    <a16:creationId xmlns:a16="http://schemas.microsoft.com/office/drawing/2014/main" id="{F1CD45F9-8B25-853F-811F-C655415A6F2F}"/>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0;p26">
                <a:extLst>
                  <a:ext uri="{FF2B5EF4-FFF2-40B4-BE49-F238E27FC236}">
                    <a16:creationId xmlns:a16="http://schemas.microsoft.com/office/drawing/2014/main" id="{5F8B8141-814E-E54E-75FF-107954BF44AE}"/>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0" name="Google Shape;461;p26">
                <a:extLst>
                  <a:ext uri="{FF2B5EF4-FFF2-40B4-BE49-F238E27FC236}">
                    <a16:creationId xmlns:a16="http://schemas.microsoft.com/office/drawing/2014/main" id="{2B2645E0-C5F9-E3FF-8267-DD75EBEF9D5A}"/>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2;p26">
                <a:extLst>
                  <a:ext uri="{FF2B5EF4-FFF2-40B4-BE49-F238E27FC236}">
                    <a16:creationId xmlns:a16="http://schemas.microsoft.com/office/drawing/2014/main" id="{BA37D8B7-7FF4-129D-E74A-21C973A131C9}"/>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nvGrpSpPr>
          <p:cNvPr id="74" name="Google Shape;445;p26">
            <a:extLst>
              <a:ext uri="{FF2B5EF4-FFF2-40B4-BE49-F238E27FC236}">
                <a16:creationId xmlns:a16="http://schemas.microsoft.com/office/drawing/2014/main" id="{DB26515D-228B-E2E3-BDB8-451F791C3DD5}"/>
              </a:ext>
            </a:extLst>
          </p:cNvPr>
          <p:cNvGrpSpPr/>
          <p:nvPr/>
        </p:nvGrpSpPr>
        <p:grpSpPr>
          <a:xfrm>
            <a:off x="1166578" y="1835288"/>
            <a:ext cx="394623" cy="388372"/>
            <a:chOff x="4687894" y="2289713"/>
            <a:chExt cx="359594" cy="353909"/>
          </a:xfrm>
        </p:grpSpPr>
        <p:sp>
          <p:nvSpPr>
            <p:cNvPr id="75" name="Google Shape;446;p26">
              <a:extLst>
                <a:ext uri="{FF2B5EF4-FFF2-40B4-BE49-F238E27FC236}">
                  <a16:creationId xmlns:a16="http://schemas.microsoft.com/office/drawing/2014/main" id="{1972A3D2-8601-DFC3-2FB8-E5AB2A23EDE8}"/>
                </a:ext>
              </a:extLst>
            </p:cNvPr>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47;p26">
              <a:extLst>
                <a:ext uri="{FF2B5EF4-FFF2-40B4-BE49-F238E27FC236}">
                  <a16:creationId xmlns:a16="http://schemas.microsoft.com/office/drawing/2014/main" id="{FFFA02F4-5E63-80E7-2054-C3D8DBF0949C}"/>
                </a:ext>
              </a:extLst>
            </p:cNvPr>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48;p26">
              <a:extLst>
                <a:ext uri="{FF2B5EF4-FFF2-40B4-BE49-F238E27FC236}">
                  <a16:creationId xmlns:a16="http://schemas.microsoft.com/office/drawing/2014/main" id="{C573AD5D-9BDB-DDAA-4364-E30182DBFDBB}"/>
                </a:ext>
              </a:extLst>
            </p:cNvPr>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31F405BE-07B5-8BAB-AFE4-F29EE9A0755C}"/>
              </a:ext>
            </a:extLst>
          </p:cNvPr>
          <p:cNvGrpSpPr/>
          <p:nvPr/>
        </p:nvGrpSpPr>
        <p:grpSpPr>
          <a:xfrm>
            <a:off x="797724" y="2989601"/>
            <a:ext cx="3621926" cy="1307100"/>
            <a:chOff x="797724" y="2989601"/>
            <a:chExt cx="3621926" cy="1307100"/>
          </a:xfrm>
        </p:grpSpPr>
        <p:sp>
          <p:nvSpPr>
            <p:cNvPr id="443" name="Google Shape;443;p26"/>
            <p:cNvSpPr/>
            <p:nvPr/>
          </p:nvSpPr>
          <p:spPr>
            <a:xfrm rot="16200000">
              <a:off x="710274" y="3077051"/>
              <a:ext cx="1307100" cy="11322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4" name="Google Shape;444;p26"/>
            <p:cNvSpPr/>
            <p:nvPr/>
          </p:nvSpPr>
          <p:spPr>
            <a:xfrm rot="16200000">
              <a:off x="883374" y="3227000"/>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1641625" y="3154675"/>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grpSp>
          <p:nvGrpSpPr>
            <p:cNvPr id="450" name="Google Shape;450;p26"/>
            <p:cNvGrpSpPr/>
            <p:nvPr/>
          </p:nvGrpSpPr>
          <p:grpSpPr>
            <a:xfrm>
              <a:off x="1956210" y="3258046"/>
              <a:ext cx="2454251" cy="885149"/>
              <a:chOff x="331072" y="2525833"/>
              <a:chExt cx="2454251" cy="885149"/>
            </a:xfrm>
          </p:grpSpPr>
          <p:sp>
            <p:nvSpPr>
              <p:cNvPr id="451" name="Google Shape;451;p26"/>
              <p:cNvSpPr txBox="1"/>
              <p:nvPr/>
            </p:nvSpPr>
            <p:spPr>
              <a:xfrm>
                <a:off x="331095" y="2525833"/>
                <a:ext cx="2454228" cy="348600"/>
              </a:xfrm>
              <a:prstGeom prst="rect">
                <a:avLst/>
              </a:prstGeom>
              <a:noFill/>
              <a:ln>
                <a:noFill/>
              </a:ln>
            </p:spPr>
            <p:txBody>
              <a:bodyPr spcFirstLastPara="1" wrap="square" lIns="91425" tIns="91425" rIns="91425" bIns="91425" anchor="ctr" anchorCtr="0">
                <a:noAutofit/>
              </a:bodyPr>
              <a:lstStyle/>
              <a:p>
                <a:r>
                  <a:rPr lang="en-US" sz="1750" b="1" dirty="0">
                    <a:solidFill>
                      <a:schemeClr val="lt1"/>
                    </a:solidFill>
                    <a:latin typeface="Squada One"/>
                    <a:ea typeface="Squada One"/>
                    <a:cs typeface="Squada One"/>
                    <a:sym typeface="Squada One"/>
                  </a:rPr>
                  <a:t>HIGHER HYDROGEN CONTENT</a:t>
                </a:r>
                <a:endParaRPr sz="1750" b="1" dirty="0">
                  <a:solidFill>
                    <a:schemeClr val="lt1"/>
                  </a:solidFill>
                  <a:latin typeface="Squada One"/>
                  <a:ea typeface="Squada One"/>
                  <a:cs typeface="Squada One"/>
                  <a:sym typeface="Squada One"/>
                </a:endParaRPr>
              </a:p>
            </p:txBody>
          </p:sp>
          <p:sp>
            <p:nvSpPr>
              <p:cNvPr id="452" name="Google Shape;452;p26"/>
              <p:cNvSpPr txBox="1"/>
              <p:nvPr/>
            </p:nvSpPr>
            <p:spPr>
              <a:xfrm>
                <a:off x="331072" y="2804682"/>
                <a:ext cx="1940700" cy="606300"/>
              </a:xfrm>
              <a:prstGeom prst="rect">
                <a:avLst/>
              </a:prstGeom>
              <a:noFill/>
              <a:ln>
                <a:noFill/>
              </a:ln>
            </p:spPr>
            <p:txBody>
              <a:bodyPr spcFirstLastPara="1" wrap="square" lIns="91425" tIns="91425" rIns="91425" bIns="91425" anchor="t" anchorCtr="0">
                <a:noAutofit/>
              </a:bodyPr>
              <a:lstStyle/>
              <a:p>
                <a:r>
                  <a:rPr lang="en-GB" sz="1300" dirty="0">
                    <a:solidFill>
                      <a:schemeClr val="lt1"/>
                    </a:solidFill>
                    <a:latin typeface="Roboto Condensed"/>
                    <a:ea typeface="Roboto Condensed"/>
                    <a:cs typeface="Roboto Condensed"/>
                  </a:rPr>
                  <a:t>Releases more hydrogen, however more dangerous</a:t>
                </a:r>
              </a:p>
            </p:txBody>
          </p:sp>
        </p:grpSp>
        <p:grpSp>
          <p:nvGrpSpPr>
            <p:cNvPr id="5" name="Google Shape;582;p28">
              <a:extLst>
                <a:ext uri="{FF2B5EF4-FFF2-40B4-BE49-F238E27FC236}">
                  <a16:creationId xmlns:a16="http://schemas.microsoft.com/office/drawing/2014/main" id="{3760FC80-67F5-2B7D-D35F-DA2A38CBD381}"/>
                </a:ext>
              </a:extLst>
            </p:cNvPr>
            <p:cNvGrpSpPr/>
            <p:nvPr/>
          </p:nvGrpSpPr>
          <p:grpSpPr>
            <a:xfrm>
              <a:off x="1200833" y="3479453"/>
              <a:ext cx="333011" cy="334782"/>
              <a:chOff x="-3852025" y="2764950"/>
              <a:chExt cx="291450" cy="293000"/>
            </a:xfrm>
          </p:grpSpPr>
          <p:sp>
            <p:nvSpPr>
              <p:cNvPr id="79" name="Google Shape;583;p28">
                <a:extLst>
                  <a:ext uri="{FF2B5EF4-FFF2-40B4-BE49-F238E27FC236}">
                    <a16:creationId xmlns:a16="http://schemas.microsoft.com/office/drawing/2014/main" id="{9B6A0AF0-3691-C4B0-DCF8-6FBDEA0BC2EA}"/>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84;p28">
                <a:extLst>
                  <a:ext uri="{FF2B5EF4-FFF2-40B4-BE49-F238E27FC236}">
                    <a16:creationId xmlns:a16="http://schemas.microsoft.com/office/drawing/2014/main" id="{0953C5BA-B517-7459-3CFE-9DCACE584D09}"/>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roup 7">
            <a:extLst>
              <a:ext uri="{FF2B5EF4-FFF2-40B4-BE49-F238E27FC236}">
                <a16:creationId xmlns:a16="http://schemas.microsoft.com/office/drawing/2014/main" id="{E38F66BC-5AD0-471B-940C-65049DCC8725}"/>
              </a:ext>
            </a:extLst>
          </p:cNvPr>
          <p:cNvGrpSpPr/>
          <p:nvPr/>
        </p:nvGrpSpPr>
        <p:grpSpPr>
          <a:xfrm>
            <a:off x="4828499" y="2989601"/>
            <a:ext cx="3617164" cy="1307100"/>
            <a:chOff x="4828499" y="2989601"/>
            <a:chExt cx="3617164" cy="1307100"/>
          </a:xfrm>
        </p:grpSpPr>
        <p:sp>
          <p:nvSpPr>
            <p:cNvPr id="466" name="Google Shape;466;p26"/>
            <p:cNvSpPr/>
            <p:nvPr/>
          </p:nvSpPr>
          <p:spPr>
            <a:xfrm>
              <a:off x="5667638" y="3154675"/>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sp>
          <p:nvSpPr>
            <p:cNvPr id="454" name="Google Shape;454;p26"/>
            <p:cNvSpPr/>
            <p:nvPr/>
          </p:nvSpPr>
          <p:spPr>
            <a:xfrm rot="16200000">
              <a:off x="4741049" y="3077051"/>
              <a:ext cx="1307100" cy="11322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5" name="Google Shape;455;p26"/>
            <p:cNvSpPr/>
            <p:nvPr/>
          </p:nvSpPr>
          <p:spPr>
            <a:xfrm rot="16200000">
              <a:off x="4914149" y="3227000"/>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26"/>
            <p:cNvGrpSpPr/>
            <p:nvPr/>
          </p:nvGrpSpPr>
          <p:grpSpPr>
            <a:xfrm>
              <a:off x="5979092" y="3261281"/>
              <a:ext cx="2048533" cy="878694"/>
              <a:chOff x="6601017" y="2541256"/>
              <a:chExt cx="2048533" cy="878694"/>
            </a:xfrm>
          </p:grpSpPr>
          <p:sp>
            <p:nvSpPr>
              <p:cNvPr id="464" name="Google Shape;464;p26"/>
              <p:cNvSpPr txBox="1"/>
              <p:nvPr/>
            </p:nvSpPr>
            <p:spPr>
              <a:xfrm>
                <a:off x="6601020" y="2541256"/>
                <a:ext cx="2048530" cy="370166"/>
              </a:xfrm>
              <a:prstGeom prst="rect">
                <a:avLst/>
              </a:prstGeom>
              <a:noFill/>
              <a:ln>
                <a:noFill/>
              </a:ln>
            </p:spPr>
            <p:txBody>
              <a:bodyPr spcFirstLastPara="1" wrap="square" lIns="91425" tIns="91425" rIns="91425" bIns="91425" anchor="ctr" anchorCtr="0">
                <a:noAutofit/>
              </a:bodyPr>
              <a:lstStyle/>
              <a:p>
                <a:r>
                  <a:rPr lang="en-US" sz="1800" b="1" dirty="0">
                    <a:solidFill>
                      <a:schemeClr val="lt1"/>
                    </a:solidFill>
                    <a:latin typeface="Squada One"/>
                    <a:ea typeface="Squada One"/>
                    <a:cs typeface="Squada One"/>
                    <a:sym typeface="Squada One"/>
                  </a:rPr>
                  <a:t>EASILY TRANSPORTED</a:t>
                </a:r>
                <a:endParaRPr sz="1800" b="1" dirty="0">
                  <a:solidFill>
                    <a:schemeClr val="lt1"/>
                  </a:solidFill>
                  <a:latin typeface="Squada One"/>
                  <a:ea typeface="Squada One"/>
                  <a:cs typeface="Squada One"/>
                  <a:sym typeface="Squada One"/>
                </a:endParaRPr>
              </a:p>
            </p:txBody>
          </p:sp>
          <p:sp>
            <p:nvSpPr>
              <p:cNvPr id="465" name="Google Shape;465;p26"/>
              <p:cNvSpPr txBox="1"/>
              <p:nvPr/>
            </p:nvSpPr>
            <p:spPr>
              <a:xfrm>
                <a:off x="6601017" y="2813650"/>
                <a:ext cx="1940700" cy="606300"/>
              </a:xfrm>
              <a:prstGeom prst="rect">
                <a:avLst/>
              </a:prstGeom>
              <a:noFill/>
              <a:ln>
                <a:noFill/>
              </a:ln>
            </p:spPr>
            <p:txBody>
              <a:bodyPr spcFirstLastPara="1" wrap="square" lIns="91425" tIns="91425" rIns="91425" bIns="91425" anchor="t" anchorCtr="0">
                <a:noAutofit/>
              </a:bodyPr>
              <a:lstStyle/>
              <a:p>
                <a:r>
                  <a:rPr lang="en-GB" sz="1300" dirty="0">
                    <a:solidFill>
                      <a:schemeClr val="lt1"/>
                    </a:solidFill>
                    <a:latin typeface="Roboto Condensed"/>
                    <a:ea typeface="Roboto Condensed"/>
                    <a:cs typeface="Roboto Condensed"/>
                  </a:rPr>
                  <a:t>Current gas pipelines can be used for distribution</a:t>
                </a:r>
              </a:p>
            </p:txBody>
          </p:sp>
        </p:grpSp>
        <p:sp>
          <p:nvSpPr>
            <p:cNvPr id="83" name="Google Shape;152;p20">
              <a:extLst>
                <a:ext uri="{FF2B5EF4-FFF2-40B4-BE49-F238E27FC236}">
                  <a16:creationId xmlns:a16="http://schemas.microsoft.com/office/drawing/2014/main" id="{56F4A91D-927F-1EE3-8560-EAEFDC87BFE1}"/>
                </a:ext>
              </a:extLst>
            </p:cNvPr>
            <p:cNvSpPr/>
            <p:nvPr/>
          </p:nvSpPr>
          <p:spPr>
            <a:xfrm>
              <a:off x="5209704" y="3452596"/>
              <a:ext cx="372663" cy="38517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w="6350">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714763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2"/>
          <p:cNvSpPr txBox="1">
            <a:spLocks noGrp="1"/>
          </p:cNvSpPr>
          <p:nvPr>
            <p:ph type="title"/>
          </p:nvPr>
        </p:nvSpPr>
        <p:spPr>
          <a:xfrm>
            <a:off x="457200" y="410400"/>
            <a:ext cx="8229600" cy="5727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r>
              <a:rPr lang="en-GB" sz="3200"/>
              <a:t>HISTORY OF HYDROGEN FUEL</a:t>
            </a:r>
            <a:endParaRPr lang="en-SG" sz="3200"/>
          </a:p>
        </p:txBody>
      </p:sp>
      <p:cxnSp>
        <p:nvCxnSpPr>
          <p:cNvPr id="741" name="Google Shape;741;p32"/>
          <p:cNvCxnSpPr>
            <a:cxnSpLocks/>
          </p:cNvCxnSpPr>
          <p:nvPr/>
        </p:nvCxnSpPr>
        <p:spPr>
          <a:xfrm rot="10800000">
            <a:off x="1740741" y="2364925"/>
            <a:ext cx="0" cy="404400"/>
          </a:xfrm>
          <a:prstGeom prst="straightConnector1">
            <a:avLst/>
          </a:prstGeom>
          <a:noFill/>
          <a:ln w="19050" cap="flat" cmpd="sng">
            <a:solidFill>
              <a:schemeClr val="lt1"/>
            </a:solidFill>
            <a:prstDash val="solid"/>
            <a:round/>
            <a:headEnd type="none" w="med" len="med"/>
            <a:tailEnd type="none" w="med" len="med"/>
          </a:ln>
        </p:spPr>
      </p:cxnSp>
      <p:grpSp>
        <p:nvGrpSpPr>
          <p:cNvPr id="743" name="Google Shape;743;p32"/>
          <p:cNvGrpSpPr/>
          <p:nvPr/>
        </p:nvGrpSpPr>
        <p:grpSpPr>
          <a:xfrm>
            <a:off x="1114041" y="1144350"/>
            <a:ext cx="1253400" cy="2854800"/>
            <a:chOff x="455950" y="1157550"/>
            <a:chExt cx="1253400" cy="2854800"/>
          </a:xfrm>
        </p:grpSpPr>
        <p:grpSp>
          <p:nvGrpSpPr>
            <p:cNvPr id="744" name="Google Shape;744;p32"/>
            <p:cNvGrpSpPr/>
            <p:nvPr/>
          </p:nvGrpSpPr>
          <p:grpSpPr>
            <a:xfrm>
              <a:off x="455950" y="1157550"/>
              <a:ext cx="1253400" cy="2854800"/>
              <a:chOff x="455950" y="1157550"/>
              <a:chExt cx="1253400" cy="2854800"/>
            </a:xfrm>
          </p:grpSpPr>
          <p:sp>
            <p:nvSpPr>
              <p:cNvPr id="742" name="Google Shape;742;p32"/>
              <p:cNvSpPr/>
              <p:nvPr/>
            </p:nvSpPr>
            <p:spPr>
              <a:xfrm>
                <a:off x="455950" y="27825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1839</a:t>
                </a:r>
                <a:endParaRPr>
                  <a:solidFill>
                    <a:schemeClr val="lt1"/>
                  </a:solidFill>
                </a:endParaRPr>
              </a:p>
            </p:txBody>
          </p:sp>
          <p:sp>
            <p:nvSpPr>
              <p:cNvPr id="745" name="Google Shape;745;p32"/>
              <p:cNvSpPr/>
              <p:nvPr/>
            </p:nvSpPr>
            <p:spPr>
              <a:xfrm rot="-5400000">
                <a:off x="472363" y="1220363"/>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txBox="1"/>
              <p:nvPr/>
            </p:nvSpPr>
            <p:spPr>
              <a:xfrm>
                <a:off x="455950" y="3292350"/>
                <a:ext cx="12534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First fuel cell by Sir William Robert Grove</a:t>
                </a:r>
                <a:endParaRPr sz="1300">
                  <a:solidFill>
                    <a:schemeClr val="lt1"/>
                  </a:solidFill>
                  <a:latin typeface="Roboto Condensed"/>
                  <a:ea typeface="Roboto Condensed"/>
                  <a:cs typeface="Roboto Condensed"/>
                  <a:sym typeface="Roboto Condensed"/>
                </a:endParaRPr>
              </a:p>
            </p:txBody>
          </p:sp>
        </p:grpSp>
        <p:grpSp>
          <p:nvGrpSpPr>
            <p:cNvPr id="747" name="Google Shape;747;p32"/>
            <p:cNvGrpSpPr/>
            <p:nvPr/>
          </p:nvGrpSpPr>
          <p:grpSpPr>
            <a:xfrm>
              <a:off x="857762" y="1543085"/>
              <a:ext cx="449759" cy="449442"/>
              <a:chOff x="6479471" y="2079003"/>
              <a:chExt cx="348922" cy="348706"/>
            </a:xfrm>
          </p:grpSpPr>
          <p:sp>
            <p:nvSpPr>
              <p:cNvPr id="748" name="Google Shape;748;p32"/>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32"/>
              <p:cNvGrpSpPr/>
              <p:nvPr/>
            </p:nvGrpSpPr>
            <p:grpSpPr>
              <a:xfrm>
                <a:off x="6520582" y="2079003"/>
                <a:ext cx="307811" cy="348706"/>
                <a:chOff x="-60218325" y="2304850"/>
                <a:chExt cx="279625" cy="316775"/>
              </a:xfrm>
            </p:grpSpPr>
            <p:sp>
              <p:nvSpPr>
                <p:cNvPr id="750" name="Google Shape;750;p32"/>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5" name="Google Shape;765;p32"/>
          <p:cNvGrpSpPr/>
          <p:nvPr/>
        </p:nvGrpSpPr>
        <p:grpSpPr>
          <a:xfrm>
            <a:off x="2509278" y="1644925"/>
            <a:ext cx="1253415" cy="3038575"/>
            <a:chOff x="1851187" y="1658125"/>
            <a:chExt cx="1253415" cy="3038575"/>
          </a:xfrm>
        </p:grpSpPr>
        <p:sp>
          <p:nvSpPr>
            <p:cNvPr id="766" name="Google Shape;766;p32"/>
            <p:cNvSpPr/>
            <p:nvPr/>
          </p:nvSpPr>
          <p:spPr>
            <a:xfrm>
              <a:off x="1851202" y="27825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r>
                <a:rPr lang="en-GB" sz="1800" b="1">
                  <a:solidFill>
                    <a:schemeClr val="lt1"/>
                  </a:solidFill>
                  <a:latin typeface="Squada One"/>
                  <a:ea typeface="Squada One"/>
                  <a:cs typeface="Squada One"/>
                  <a:sym typeface="Squada One"/>
                </a:rPr>
                <a:t>1959</a:t>
              </a:r>
              <a:endParaRPr lang="en-GB">
                <a:solidFill>
                  <a:schemeClr val="lt1"/>
                </a:solidFill>
              </a:endParaRPr>
            </a:p>
          </p:txBody>
        </p:sp>
        <p:cxnSp>
          <p:nvCxnSpPr>
            <p:cNvPr id="767" name="Google Shape;767;p32"/>
            <p:cNvCxnSpPr>
              <a:stCxn id="766" idx="2"/>
            </p:cNvCxnSpPr>
            <p:nvPr/>
          </p:nvCxnSpPr>
          <p:spPr>
            <a:xfrm>
              <a:off x="2477902" y="3071725"/>
              <a:ext cx="0" cy="404400"/>
            </a:xfrm>
            <a:prstGeom prst="straightConnector1">
              <a:avLst/>
            </a:prstGeom>
            <a:noFill/>
            <a:ln w="19050" cap="flat" cmpd="sng">
              <a:solidFill>
                <a:schemeClr val="lt1"/>
              </a:solidFill>
              <a:prstDash val="solid"/>
              <a:round/>
              <a:headEnd type="none" w="med" len="med"/>
              <a:tailEnd type="none" w="med" len="med"/>
            </a:ln>
          </p:spPr>
        </p:cxnSp>
        <p:sp>
          <p:nvSpPr>
            <p:cNvPr id="768" name="Google Shape;768;p32"/>
            <p:cNvSpPr/>
            <p:nvPr/>
          </p:nvSpPr>
          <p:spPr>
            <a:xfrm rot="-5400000">
              <a:off x="1867613" y="3538938"/>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txBox="1"/>
            <p:nvPr/>
          </p:nvSpPr>
          <p:spPr>
            <a:xfrm>
              <a:off x="1851187" y="1658125"/>
              <a:ext cx="12534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The Bacon Cell was designed by Francis T Bacon</a:t>
              </a:r>
              <a:endParaRPr sz="1300">
                <a:solidFill>
                  <a:schemeClr val="lt1"/>
                </a:solidFill>
                <a:latin typeface="Roboto Condensed"/>
                <a:ea typeface="Roboto Condensed"/>
                <a:cs typeface="Roboto Condensed"/>
                <a:sym typeface="Roboto Condensed"/>
              </a:endParaRPr>
            </a:p>
          </p:txBody>
        </p:sp>
      </p:grpSp>
      <p:sp>
        <p:nvSpPr>
          <p:cNvPr id="776" name="Google Shape;776;p32"/>
          <p:cNvSpPr/>
          <p:nvPr/>
        </p:nvSpPr>
        <p:spPr>
          <a:xfrm>
            <a:off x="3904546" y="27693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sym typeface="Squada One"/>
              </a:rPr>
              <a:t>1960s</a:t>
            </a:r>
            <a:endParaRPr/>
          </a:p>
        </p:txBody>
      </p:sp>
      <p:cxnSp>
        <p:nvCxnSpPr>
          <p:cNvPr id="777" name="Google Shape;777;p32"/>
          <p:cNvCxnSpPr/>
          <p:nvPr/>
        </p:nvCxnSpPr>
        <p:spPr>
          <a:xfrm rot="10800000">
            <a:off x="4531241" y="2364925"/>
            <a:ext cx="0" cy="404400"/>
          </a:xfrm>
          <a:prstGeom prst="straightConnector1">
            <a:avLst/>
          </a:prstGeom>
          <a:noFill/>
          <a:ln w="19050" cap="flat" cmpd="sng">
            <a:solidFill>
              <a:schemeClr val="lt1"/>
            </a:solidFill>
            <a:prstDash val="solid"/>
            <a:round/>
            <a:headEnd type="none" w="med" len="med"/>
            <a:tailEnd type="none" w="med" len="med"/>
          </a:ln>
        </p:spPr>
      </p:cxnSp>
      <p:sp>
        <p:nvSpPr>
          <p:cNvPr id="778" name="Google Shape;778;p32"/>
          <p:cNvSpPr/>
          <p:nvPr/>
        </p:nvSpPr>
        <p:spPr>
          <a:xfrm rot="16200000">
            <a:off x="3920954" y="1207163"/>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txBox="1"/>
          <p:nvPr/>
        </p:nvSpPr>
        <p:spPr>
          <a:xfrm>
            <a:off x="3904542" y="3279150"/>
            <a:ext cx="1253400" cy="720000"/>
          </a:xfrm>
          <a:prstGeom prst="rect">
            <a:avLst/>
          </a:prstGeom>
          <a:noFill/>
          <a:ln>
            <a:noFill/>
          </a:ln>
        </p:spPr>
        <p:txBody>
          <a:bodyPr spcFirstLastPara="1" wrap="square" lIns="91425" tIns="91425" rIns="91425" bIns="91425" anchor="t" anchorCtr="0">
            <a:noAutofit/>
          </a:bodyPr>
          <a:lstStyle/>
          <a:p>
            <a:pPr algn="ctr"/>
            <a:r>
              <a:rPr lang="en-US" sz="1300">
                <a:solidFill>
                  <a:schemeClr val="lt1"/>
                </a:solidFill>
                <a:latin typeface="Roboto Condensed"/>
                <a:ea typeface="Roboto Condensed"/>
                <a:cs typeface="Roboto Condensed"/>
                <a:sym typeface="Roboto Condensed"/>
              </a:rPr>
              <a:t>Used as rocket fuel in space programs </a:t>
            </a:r>
          </a:p>
        </p:txBody>
      </p:sp>
      <p:sp>
        <p:nvSpPr>
          <p:cNvPr id="787" name="Google Shape;787;p32"/>
          <p:cNvSpPr/>
          <p:nvPr/>
        </p:nvSpPr>
        <p:spPr>
          <a:xfrm>
            <a:off x="5299798" y="27693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rPr>
              <a:t>2013</a:t>
            </a:r>
          </a:p>
        </p:txBody>
      </p:sp>
      <p:cxnSp>
        <p:nvCxnSpPr>
          <p:cNvPr id="788" name="Google Shape;788;p32"/>
          <p:cNvCxnSpPr>
            <a:stCxn id="787" idx="2"/>
          </p:cNvCxnSpPr>
          <p:nvPr/>
        </p:nvCxnSpPr>
        <p:spPr>
          <a:xfrm>
            <a:off x="5926498" y="3058525"/>
            <a:ext cx="0" cy="404400"/>
          </a:xfrm>
          <a:prstGeom prst="straightConnector1">
            <a:avLst/>
          </a:prstGeom>
          <a:noFill/>
          <a:ln w="19050" cap="flat" cmpd="sng">
            <a:solidFill>
              <a:schemeClr val="lt1"/>
            </a:solidFill>
            <a:prstDash val="solid"/>
            <a:round/>
            <a:headEnd type="none" w="med" len="med"/>
            <a:tailEnd type="none" w="med" len="med"/>
          </a:ln>
        </p:spPr>
      </p:cxnSp>
      <p:sp>
        <p:nvSpPr>
          <p:cNvPr id="789" name="Google Shape;789;p32"/>
          <p:cNvSpPr/>
          <p:nvPr/>
        </p:nvSpPr>
        <p:spPr>
          <a:xfrm rot="16200000">
            <a:off x="5316204" y="3525738"/>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txBox="1"/>
          <p:nvPr/>
        </p:nvSpPr>
        <p:spPr>
          <a:xfrm>
            <a:off x="5299779" y="1496291"/>
            <a:ext cx="1253400" cy="1044434"/>
          </a:xfrm>
          <a:prstGeom prst="rect">
            <a:avLst/>
          </a:prstGeom>
          <a:noFill/>
          <a:ln>
            <a:noFill/>
          </a:ln>
        </p:spPr>
        <p:txBody>
          <a:bodyPr spcFirstLastPara="1" wrap="square" lIns="91425" tIns="91425" rIns="91425" bIns="91425" anchor="t" anchorCtr="0">
            <a:noAutofit/>
          </a:bodyPr>
          <a:lstStyle/>
          <a:p>
            <a:pPr algn="ctr"/>
            <a:r>
              <a:rPr lang="en-GB" sz="1300">
                <a:solidFill>
                  <a:schemeClr val="lt1"/>
                </a:solidFill>
                <a:latin typeface="Roboto Condensed"/>
                <a:ea typeface="Roboto Condensed"/>
                <a:cs typeface="Roboto Condensed"/>
                <a:sym typeface="Roboto Condensed"/>
              </a:rPr>
              <a:t>First commercial Hydrogen Fuel Cell Automobile</a:t>
            </a:r>
            <a:endParaRPr sz="1300">
              <a:solidFill>
                <a:schemeClr val="lt1"/>
              </a:solidFill>
              <a:latin typeface="Roboto Condensed"/>
              <a:ea typeface="Roboto Condensed"/>
              <a:cs typeface="Roboto Condensed"/>
              <a:sym typeface="Roboto Condensed"/>
            </a:endParaRPr>
          </a:p>
        </p:txBody>
      </p:sp>
      <p:sp>
        <p:nvSpPr>
          <p:cNvPr id="797" name="Google Shape;797;p32"/>
          <p:cNvSpPr/>
          <p:nvPr/>
        </p:nvSpPr>
        <p:spPr>
          <a:xfrm>
            <a:off x="6695046" y="27693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sym typeface="Squada One"/>
              </a:rPr>
              <a:t>Present</a:t>
            </a:r>
            <a:endParaRPr/>
          </a:p>
        </p:txBody>
      </p:sp>
      <p:cxnSp>
        <p:nvCxnSpPr>
          <p:cNvPr id="798" name="Google Shape;798;p32"/>
          <p:cNvCxnSpPr/>
          <p:nvPr/>
        </p:nvCxnSpPr>
        <p:spPr>
          <a:xfrm rot="10800000">
            <a:off x="7321746" y="2364925"/>
            <a:ext cx="0" cy="404400"/>
          </a:xfrm>
          <a:prstGeom prst="straightConnector1">
            <a:avLst/>
          </a:prstGeom>
          <a:noFill/>
          <a:ln w="19050" cap="flat" cmpd="sng">
            <a:solidFill>
              <a:schemeClr val="lt1"/>
            </a:solidFill>
            <a:prstDash val="solid"/>
            <a:round/>
            <a:headEnd type="none" w="med" len="med"/>
            <a:tailEnd type="none" w="med" len="med"/>
          </a:ln>
        </p:spPr>
      </p:cxnSp>
      <p:sp>
        <p:nvSpPr>
          <p:cNvPr id="799" name="Google Shape;799;p32"/>
          <p:cNvSpPr/>
          <p:nvPr/>
        </p:nvSpPr>
        <p:spPr>
          <a:xfrm rot="16200000">
            <a:off x="6711458" y="1207163"/>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txBox="1"/>
          <p:nvPr/>
        </p:nvSpPr>
        <p:spPr>
          <a:xfrm>
            <a:off x="6636216" y="3274948"/>
            <a:ext cx="1371060" cy="7242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Hydrogen Fuel Cells can achieve 60% Efficiency</a:t>
            </a:r>
            <a:endParaRPr sz="1300">
              <a:solidFill>
                <a:schemeClr val="lt1"/>
              </a:solidFill>
              <a:latin typeface="Roboto Condensed"/>
              <a:ea typeface="Roboto Condensed"/>
              <a:cs typeface="Roboto Condensed"/>
              <a:sym typeface="Roboto Condensed"/>
            </a:endParaRPr>
          </a:p>
        </p:txBody>
      </p:sp>
      <p:sp>
        <p:nvSpPr>
          <p:cNvPr id="66" name="Google Shape;892;p34">
            <a:extLst>
              <a:ext uri="{FF2B5EF4-FFF2-40B4-BE49-F238E27FC236}">
                <a16:creationId xmlns:a16="http://schemas.microsoft.com/office/drawing/2014/main" id="{ECEC8A6D-EFB8-4FF3-9A5E-5EC14F88C905}"/>
              </a:ext>
            </a:extLst>
          </p:cNvPr>
          <p:cNvSpPr/>
          <p:nvPr/>
        </p:nvSpPr>
        <p:spPr>
          <a:xfrm>
            <a:off x="4322850" y="1565557"/>
            <a:ext cx="416724" cy="41377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13" name="Graphic 12" descr="Electric car outline">
            <a:extLst>
              <a:ext uri="{FF2B5EF4-FFF2-40B4-BE49-F238E27FC236}">
                <a16:creationId xmlns:a16="http://schemas.microsoft.com/office/drawing/2014/main" id="{DEA1D6CA-9E8E-46F8-BB39-3685F35BB3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0325" y="3724931"/>
            <a:ext cx="694331" cy="694331"/>
          </a:xfrm>
          <a:prstGeom prst="rect">
            <a:avLst/>
          </a:prstGeom>
        </p:spPr>
      </p:pic>
      <p:pic>
        <p:nvPicPr>
          <p:cNvPr id="15" name="Graphic 14" descr="Oil Barrel outline">
            <a:extLst>
              <a:ext uri="{FF2B5EF4-FFF2-40B4-BE49-F238E27FC236}">
                <a16:creationId xmlns:a16="http://schemas.microsoft.com/office/drawing/2014/main" id="{FDF27D14-70DA-4304-AC73-228546FB8D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7906" y="3752125"/>
            <a:ext cx="616160" cy="616160"/>
          </a:xfrm>
          <a:prstGeom prst="rect">
            <a:avLst/>
          </a:prstGeom>
        </p:spPr>
      </p:pic>
      <p:sp>
        <p:nvSpPr>
          <p:cNvPr id="51" name="Google Shape;202;p21">
            <a:extLst>
              <a:ext uri="{FF2B5EF4-FFF2-40B4-BE49-F238E27FC236}">
                <a16:creationId xmlns:a16="http://schemas.microsoft.com/office/drawing/2014/main" id="{FBE0DBD3-FC73-189F-1228-6C87338E1585}"/>
              </a:ext>
            </a:extLst>
          </p:cNvPr>
          <p:cNvSpPr/>
          <p:nvPr/>
        </p:nvSpPr>
        <p:spPr>
          <a:xfrm>
            <a:off x="7149998" y="1783104"/>
            <a:ext cx="355225" cy="97096"/>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03;p21">
            <a:extLst>
              <a:ext uri="{FF2B5EF4-FFF2-40B4-BE49-F238E27FC236}">
                <a16:creationId xmlns:a16="http://schemas.microsoft.com/office/drawing/2014/main" id="{0E06C809-8D84-7623-5145-2DC2D77F96F1}"/>
              </a:ext>
            </a:extLst>
          </p:cNvPr>
          <p:cNvSpPr/>
          <p:nvPr/>
        </p:nvSpPr>
        <p:spPr>
          <a:xfrm>
            <a:off x="7076269" y="1579082"/>
            <a:ext cx="497768" cy="401920"/>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204;p21">
            <a:extLst>
              <a:ext uri="{FF2B5EF4-FFF2-40B4-BE49-F238E27FC236}">
                <a16:creationId xmlns:a16="http://schemas.microsoft.com/office/drawing/2014/main" id="{3B16FE72-3CD2-0125-622C-C4FC9D54170D}"/>
              </a:ext>
            </a:extLst>
          </p:cNvPr>
          <p:cNvSpPr/>
          <p:nvPr/>
        </p:nvSpPr>
        <p:spPr>
          <a:xfrm>
            <a:off x="7356478" y="1482454"/>
            <a:ext cx="165949" cy="64249"/>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234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5" name="Picture 5" descr="A picture containing sky, water, outdoor, ocean&#10;&#10;Description automatically generated">
            <a:extLst>
              <a:ext uri="{FF2B5EF4-FFF2-40B4-BE49-F238E27FC236}">
                <a16:creationId xmlns:a16="http://schemas.microsoft.com/office/drawing/2014/main" id="{BE14DA47-B61B-08C7-FAF6-6FF40038FA71}"/>
              </a:ext>
            </a:extLst>
          </p:cNvPr>
          <p:cNvPicPr>
            <a:picLocks noChangeAspect="1"/>
          </p:cNvPicPr>
          <p:nvPr/>
        </p:nvPicPr>
        <p:blipFill>
          <a:blip r:embed="rId3"/>
          <a:stretch>
            <a:fillRect/>
          </a:stretch>
        </p:blipFill>
        <p:spPr>
          <a:xfrm>
            <a:off x="-1298" y="2899"/>
            <a:ext cx="9399873" cy="52870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33"/>
          <p:cNvSpPr txBox="1">
            <a:spLocks noGrp="1"/>
          </p:cNvSpPr>
          <p:nvPr>
            <p:ph type="title"/>
          </p:nvPr>
        </p:nvSpPr>
        <p:spPr>
          <a:xfrm>
            <a:off x="357207" y="316694"/>
            <a:ext cx="8229600" cy="572700"/>
          </a:xfrm>
          <a:prstGeom prst="rect">
            <a:avLst/>
          </a:prstGeom>
        </p:spPr>
        <p:txBody>
          <a:bodyPr spcFirstLastPara="1" wrap="square" lIns="91425" tIns="91425" rIns="91425" bIns="91425" anchor="t" anchorCtr="0">
            <a:noAutofit/>
          </a:bodyPr>
          <a:lstStyle/>
          <a:p>
            <a:r>
              <a:rPr lang="en-GB" sz="3200" err="1">
                <a:effectLst>
                  <a:outerShdw blurRad="38100" dist="38100" dir="2700000" algn="tl">
                    <a:srgbClr val="000000">
                      <a:alpha val="43137"/>
                    </a:srgbClr>
                  </a:outerShdw>
                </a:effectLst>
              </a:rPr>
              <a:t>HySHIP</a:t>
            </a:r>
            <a:r>
              <a:rPr lang="en-GB" sz="3200">
                <a:effectLst>
                  <a:outerShdw blurRad="38100" dist="38100" dir="2700000" algn="tl">
                    <a:srgbClr val="000000">
                      <a:alpha val="43137"/>
                    </a:srgbClr>
                  </a:outerShdw>
                </a:effectLst>
              </a:rPr>
              <a:t> - Europe's Hydrogen Ship Project</a:t>
            </a:r>
          </a:p>
        </p:txBody>
      </p:sp>
      <p:grpSp>
        <p:nvGrpSpPr>
          <p:cNvPr id="6" name="Group 5">
            <a:extLst>
              <a:ext uri="{FF2B5EF4-FFF2-40B4-BE49-F238E27FC236}">
                <a16:creationId xmlns:a16="http://schemas.microsoft.com/office/drawing/2014/main" id="{A9A6DDEF-0867-624C-B5A6-27439DF47D44}"/>
              </a:ext>
            </a:extLst>
          </p:cNvPr>
          <p:cNvGrpSpPr/>
          <p:nvPr/>
        </p:nvGrpSpPr>
        <p:grpSpPr>
          <a:xfrm>
            <a:off x="457200" y="991767"/>
            <a:ext cx="2669170" cy="1929505"/>
            <a:chOff x="457200" y="1165937"/>
            <a:chExt cx="2669170" cy="1929505"/>
          </a:xfrm>
        </p:grpSpPr>
        <p:sp>
          <p:nvSpPr>
            <p:cNvPr id="807" name="Google Shape;807;p33"/>
            <p:cNvSpPr txBox="1"/>
            <p:nvPr/>
          </p:nvSpPr>
          <p:spPr>
            <a:xfrm>
              <a:off x="630456" y="2312442"/>
              <a:ext cx="2185950" cy="783000"/>
            </a:xfrm>
            <a:prstGeom prst="rect">
              <a:avLst/>
            </a:prstGeom>
            <a:noFill/>
            <a:ln>
              <a:noFill/>
            </a:ln>
          </p:spPr>
          <p:txBody>
            <a:bodyPr spcFirstLastPara="1" wrap="square" lIns="91425" tIns="91425" rIns="91425" bIns="91425" anchor="t" anchorCtr="0">
              <a:noAutofit/>
            </a:bodyPr>
            <a:lstStyle/>
            <a:p>
              <a:pPr algn="just"/>
              <a:r>
                <a:rPr lang="en-GB" sz="1300" dirty="0">
                  <a:solidFill>
                    <a:schemeClr val="lt1"/>
                  </a:solidFill>
                  <a:latin typeface="Roboto Condensed"/>
                  <a:ea typeface="Roboto Condensed"/>
                  <a:cs typeface="Roboto Condensed"/>
                </a:rPr>
                <a:t>Maritime Industry is a large contributor of greenhouse gases in EU.</a:t>
              </a:r>
            </a:p>
            <a:p>
              <a:pPr algn="just"/>
              <a:endParaRPr lang="en-GB" sz="1300" dirty="0">
                <a:solidFill>
                  <a:schemeClr val="lt1"/>
                </a:solidFill>
                <a:latin typeface="Roboto Condensed"/>
                <a:ea typeface="Roboto Condensed"/>
                <a:cs typeface="Roboto Condensed"/>
              </a:endParaRPr>
            </a:p>
          </p:txBody>
        </p:sp>
        <p:grpSp>
          <p:nvGrpSpPr>
            <p:cNvPr id="3" name="Group 2">
              <a:extLst>
                <a:ext uri="{FF2B5EF4-FFF2-40B4-BE49-F238E27FC236}">
                  <a16:creationId xmlns:a16="http://schemas.microsoft.com/office/drawing/2014/main" id="{71D219E7-F4D5-184D-8AAF-95A13864771E}"/>
                </a:ext>
              </a:extLst>
            </p:cNvPr>
            <p:cNvGrpSpPr/>
            <p:nvPr/>
          </p:nvGrpSpPr>
          <p:grpSpPr>
            <a:xfrm>
              <a:off x="457200" y="1165937"/>
              <a:ext cx="2669170" cy="1091700"/>
              <a:chOff x="3403518" y="1242255"/>
              <a:chExt cx="2669170" cy="1091700"/>
            </a:xfrm>
          </p:grpSpPr>
          <p:sp>
            <p:nvSpPr>
              <p:cNvPr id="808" name="Google Shape;808;p33"/>
              <p:cNvSpPr/>
              <p:nvPr/>
            </p:nvSpPr>
            <p:spPr>
              <a:xfrm rot="-5400000">
                <a:off x="5054038" y="131530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9" name="Google Shape;809;p33"/>
              <p:cNvSpPr/>
              <p:nvPr/>
            </p:nvSpPr>
            <p:spPr>
              <a:xfrm flipH="1">
                <a:off x="3403518" y="1511900"/>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10" name="Google Shape;810;p33"/>
              <p:cNvSpPr txBox="1"/>
              <p:nvPr/>
            </p:nvSpPr>
            <p:spPr>
              <a:xfrm>
                <a:off x="3576774" y="1613805"/>
                <a:ext cx="1550228" cy="348600"/>
              </a:xfrm>
              <a:prstGeom prst="rect">
                <a:avLst/>
              </a:prstGeom>
              <a:noFill/>
              <a:ln>
                <a:noFill/>
              </a:ln>
            </p:spPr>
            <p:txBody>
              <a:bodyPr spcFirstLastPara="1" wrap="square" lIns="91425" tIns="91425" rIns="91425" bIns="91425" anchor="ctr" anchorCtr="0">
                <a:noAutofit/>
              </a:bodyPr>
              <a:lstStyle/>
              <a:p>
                <a:pPr algn="r"/>
                <a:r>
                  <a:rPr lang="en-GB" sz="1800" b="1" dirty="0">
                    <a:solidFill>
                      <a:schemeClr val="lt1"/>
                    </a:solidFill>
                    <a:latin typeface="Squada One"/>
                    <a:sym typeface="Squada One"/>
                  </a:rPr>
                  <a:t>Lower Maritime Emissions</a:t>
                </a:r>
                <a:endParaRPr lang="en-GB" sz="1800" b="1" dirty="0">
                  <a:solidFill>
                    <a:schemeClr val="lt1"/>
                  </a:solidFill>
                  <a:latin typeface="Squada One"/>
                </a:endParaRPr>
              </a:p>
            </p:txBody>
          </p:sp>
          <p:sp>
            <p:nvSpPr>
              <p:cNvPr id="811" name="Google Shape;811;p33"/>
              <p:cNvSpPr txBox="1"/>
              <p:nvPr/>
            </p:nvSpPr>
            <p:spPr>
              <a:xfrm>
                <a:off x="5181747" y="1613800"/>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01</a:t>
                </a:r>
                <a:endParaRPr sz="2400" b="1">
                  <a:solidFill>
                    <a:schemeClr val="dk2"/>
                  </a:solidFill>
                  <a:latin typeface="Squada One"/>
                  <a:ea typeface="Squada One"/>
                  <a:cs typeface="Squada One"/>
                  <a:sym typeface="Squada One"/>
                </a:endParaRPr>
              </a:p>
            </p:txBody>
          </p:sp>
        </p:grpSp>
      </p:grpSp>
      <p:grpSp>
        <p:nvGrpSpPr>
          <p:cNvPr id="7" name="Group 6">
            <a:extLst>
              <a:ext uri="{FF2B5EF4-FFF2-40B4-BE49-F238E27FC236}">
                <a16:creationId xmlns:a16="http://schemas.microsoft.com/office/drawing/2014/main" id="{F6C2CDDC-C810-CE4E-8556-7BEBA8B4C0EB}"/>
              </a:ext>
            </a:extLst>
          </p:cNvPr>
          <p:cNvGrpSpPr/>
          <p:nvPr/>
        </p:nvGrpSpPr>
        <p:grpSpPr>
          <a:xfrm>
            <a:off x="3237415" y="1829572"/>
            <a:ext cx="2669170" cy="1954639"/>
            <a:chOff x="3237415" y="1165937"/>
            <a:chExt cx="2669170" cy="1954639"/>
          </a:xfrm>
        </p:grpSpPr>
        <p:sp>
          <p:nvSpPr>
            <p:cNvPr id="812" name="Google Shape;812;p33"/>
            <p:cNvSpPr txBox="1"/>
            <p:nvPr/>
          </p:nvSpPr>
          <p:spPr>
            <a:xfrm>
              <a:off x="3328085" y="2337576"/>
              <a:ext cx="2287845" cy="783000"/>
            </a:xfrm>
            <a:prstGeom prst="rect">
              <a:avLst/>
            </a:prstGeom>
            <a:noFill/>
            <a:ln>
              <a:noFill/>
            </a:ln>
          </p:spPr>
          <p:txBody>
            <a:bodyPr spcFirstLastPara="1" wrap="square" lIns="91425" tIns="91425" rIns="91425" bIns="91425" anchor="t" anchorCtr="0">
              <a:noAutofit/>
            </a:bodyPr>
            <a:lstStyle/>
            <a:p>
              <a:pPr algn="just"/>
              <a:r>
                <a:rPr lang="en-GB" sz="1300" dirty="0">
                  <a:solidFill>
                    <a:schemeClr val="lt1"/>
                  </a:solidFill>
                  <a:latin typeface="Roboto Condensed"/>
                  <a:ea typeface="Roboto Condensed"/>
                </a:rPr>
                <a:t>Hydrogen fuel as a step to achieve the 2050 EU carbon neutral goal.</a:t>
              </a:r>
            </a:p>
          </p:txBody>
        </p:sp>
        <p:grpSp>
          <p:nvGrpSpPr>
            <p:cNvPr id="4" name="Group 3">
              <a:extLst>
                <a:ext uri="{FF2B5EF4-FFF2-40B4-BE49-F238E27FC236}">
                  <a16:creationId xmlns:a16="http://schemas.microsoft.com/office/drawing/2014/main" id="{3067A976-802D-E949-9B17-A47976571759}"/>
                </a:ext>
              </a:extLst>
            </p:cNvPr>
            <p:cNvGrpSpPr/>
            <p:nvPr/>
          </p:nvGrpSpPr>
          <p:grpSpPr>
            <a:xfrm>
              <a:off x="3237415" y="1165937"/>
              <a:ext cx="2669170" cy="1091700"/>
              <a:chOff x="3403518" y="2440475"/>
              <a:chExt cx="2669170" cy="1091700"/>
            </a:xfrm>
          </p:grpSpPr>
          <p:sp>
            <p:nvSpPr>
              <p:cNvPr id="813" name="Google Shape;813;p33"/>
              <p:cNvSpPr/>
              <p:nvPr/>
            </p:nvSpPr>
            <p:spPr>
              <a:xfrm rot="16200000">
                <a:off x="5054038" y="251352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4" name="Google Shape;814;p33"/>
              <p:cNvSpPr/>
              <p:nvPr/>
            </p:nvSpPr>
            <p:spPr>
              <a:xfrm flipH="1">
                <a:off x="3403518" y="2710120"/>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15" name="Google Shape;815;p33"/>
              <p:cNvSpPr txBox="1"/>
              <p:nvPr/>
            </p:nvSpPr>
            <p:spPr>
              <a:xfrm>
                <a:off x="3751802" y="2812025"/>
                <a:ext cx="1375200" cy="348600"/>
              </a:xfrm>
              <a:prstGeom prst="rect">
                <a:avLst/>
              </a:prstGeom>
              <a:noFill/>
              <a:ln>
                <a:noFill/>
              </a:ln>
            </p:spPr>
            <p:txBody>
              <a:bodyPr spcFirstLastPara="1" wrap="square" lIns="91425" tIns="91425" rIns="91425" bIns="91425" anchor="ctr" anchorCtr="0">
                <a:noAutofit/>
              </a:bodyPr>
              <a:lstStyle/>
              <a:p>
                <a:pPr algn="r"/>
                <a:r>
                  <a:rPr lang="en-GB" sz="1800" b="1">
                    <a:solidFill>
                      <a:schemeClr val="lt1"/>
                    </a:solidFill>
                    <a:latin typeface="Squada One"/>
                    <a:ea typeface="Squada One"/>
                    <a:cs typeface="Squada One"/>
                  </a:rPr>
                  <a:t>Carbon Neutrality</a:t>
                </a:r>
              </a:p>
            </p:txBody>
          </p:sp>
          <p:sp>
            <p:nvSpPr>
              <p:cNvPr id="816" name="Google Shape;816;p33"/>
              <p:cNvSpPr txBox="1"/>
              <p:nvPr/>
            </p:nvSpPr>
            <p:spPr>
              <a:xfrm>
                <a:off x="5181747" y="2812025"/>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02</a:t>
                </a:r>
                <a:endParaRPr sz="2400" b="1">
                  <a:solidFill>
                    <a:schemeClr val="dk2"/>
                  </a:solidFill>
                  <a:latin typeface="Squada One"/>
                  <a:ea typeface="Squada One"/>
                  <a:cs typeface="Squada One"/>
                  <a:sym typeface="Squada One"/>
                </a:endParaRPr>
              </a:p>
            </p:txBody>
          </p:sp>
        </p:grpSp>
      </p:grpSp>
      <p:grpSp>
        <p:nvGrpSpPr>
          <p:cNvPr id="8" name="Group 7">
            <a:extLst>
              <a:ext uri="{FF2B5EF4-FFF2-40B4-BE49-F238E27FC236}">
                <a16:creationId xmlns:a16="http://schemas.microsoft.com/office/drawing/2014/main" id="{A8845689-A0B8-044A-A35B-A64B43A036D7}"/>
              </a:ext>
            </a:extLst>
          </p:cNvPr>
          <p:cNvGrpSpPr/>
          <p:nvPr/>
        </p:nvGrpSpPr>
        <p:grpSpPr>
          <a:xfrm>
            <a:off x="6017630" y="2797413"/>
            <a:ext cx="2669170" cy="1952163"/>
            <a:chOff x="6004739" y="1165932"/>
            <a:chExt cx="2669170" cy="1952163"/>
          </a:xfrm>
        </p:grpSpPr>
        <p:sp>
          <p:nvSpPr>
            <p:cNvPr id="817" name="Google Shape;817;p33"/>
            <p:cNvSpPr txBox="1"/>
            <p:nvPr/>
          </p:nvSpPr>
          <p:spPr>
            <a:xfrm>
              <a:off x="6058396" y="2335095"/>
              <a:ext cx="2248930" cy="783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300" dirty="0">
                  <a:solidFill>
                    <a:schemeClr val="lt1"/>
                  </a:solidFill>
                  <a:latin typeface="Roboto Condensed"/>
                  <a:ea typeface="Roboto Condensed"/>
                  <a:cs typeface="Roboto Condensed"/>
                  <a:sym typeface="Roboto Condensed"/>
                </a:rPr>
                <a:t>The prototype features a 1 MWh battery pack and a specialised 3 MWh fuel cell. </a:t>
              </a:r>
              <a:endParaRPr sz="1300" dirty="0">
                <a:solidFill>
                  <a:schemeClr val="lt1"/>
                </a:solidFill>
                <a:latin typeface="Roboto Condensed"/>
                <a:ea typeface="Roboto Condensed"/>
                <a:cs typeface="Roboto Condensed"/>
                <a:sym typeface="Roboto Condensed"/>
              </a:endParaRPr>
            </a:p>
          </p:txBody>
        </p:sp>
        <p:grpSp>
          <p:nvGrpSpPr>
            <p:cNvPr id="5" name="Group 4">
              <a:extLst>
                <a:ext uri="{FF2B5EF4-FFF2-40B4-BE49-F238E27FC236}">
                  <a16:creationId xmlns:a16="http://schemas.microsoft.com/office/drawing/2014/main" id="{AB354DC0-AF42-804A-AF6F-F2F7BE61AAC0}"/>
                </a:ext>
              </a:extLst>
            </p:cNvPr>
            <p:cNvGrpSpPr/>
            <p:nvPr/>
          </p:nvGrpSpPr>
          <p:grpSpPr>
            <a:xfrm>
              <a:off x="6004739" y="1165932"/>
              <a:ext cx="2669170" cy="1091700"/>
              <a:chOff x="3403518" y="3638705"/>
              <a:chExt cx="2669170" cy="1091700"/>
            </a:xfrm>
          </p:grpSpPr>
          <p:sp>
            <p:nvSpPr>
              <p:cNvPr id="818" name="Google Shape;818;p33"/>
              <p:cNvSpPr/>
              <p:nvPr/>
            </p:nvSpPr>
            <p:spPr>
              <a:xfrm rot="-5400000">
                <a:off x="5054038" y="371175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9" name="Google Shape;819;p33"/>
              <p:cNvSpPr/>
              <p:nvPr/>
            </p:nvSpPr>
            <p:spPr>
              <a:xfrm flipH="1">
                <a:off x="3403518" y="3908349"/>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20" name="Google Shape;820;p33"/>
              <p:cNvSpPr txBox="1"/>
              <p:nvPr/>
            </p:nvSpPr>
            <p:spPr>
              <a:xfrm>
                <a:off x="3751802" y="4010255"/>
                <a:ext cx="13752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Feasibility</a:t>
                </a:r>
                <a:endParaRPr sz="1800" b="1">
                  <a:solidFill>
                    <a:schemeClr val="lt1"/>
                  </a:solidFill>
                  <a:latin typeface="Squada One"/>
                  <a:ea typeface="Squada One"/>
                  <a:cs typeface="Squada One"/>
                  <a:sym typeface="Squada One"/>
                </a:endParaRPr>
              </a:p>
            </p:txBody>
          </p:sp>
          <p:sp>
            <p:nvSpPr>
              <p:cNvPr id="821" name="Google Shape;821;p33"/>
              <p:cNvSpPr txBox="1"/>
              <p:nvPr/>
            </p:nvSpPr>
            <p:spPr>
              <a:xfrm>
                <a:off x="5181747" y="4015863"/>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03</a:t>
                </a:r>
                <a:endParaRPr sz="2400" b="1">
                  <a:solidFill>
                    <a:schemeClr val="dk2"/>
                  </a:solidFill>
                  <a:latin typeface="Squada One"/>
                  <a:ea typeface="Squada One"/>
                  <a:cs typeface="Squada One"/>
                  <a:sym typeface="Squada One"/>
                </a:endParaRPr>
              </a:p>
            </p:txBody>
          </p:sp>
        </p:grpSp>
      </p:grpSp>
    </p:spTree>
    <p:extLst>
      <p:ext uri="{BB962C8B-B14F-4D97-AF65-F5344CB8AC3E}">
        <p14:creationId xmlns:p14="http://schemas.microsoft.com/office/powerpoint/2010/main" val="2995793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805"/>
        <p:cNvGrpSpPr/>
        <p:nvPr/>
      </p:nvGrpSpPr>
      <p:grpSpPr>
        <a:xfrm>
          <a:off x="0" y="0"/>
          <a:ext cx="0" cy="0"/>
          <a:chOff x="0" y="0"/>
          <a:chExt cx="0" cy="0"/>
        </a:xfrm>
      </p:grpSpPr>
      <p:pic>
        <p:nvPicPr>
          <p:cNvPr id="3" name="Picture 2">
            <a:extLst>
              <a:ext uri="{FF2B5EF4-FFF2-40B4-BE49-F238E27FC236}">
                <a16:creationId xmlns:a16="http://schemas.microsoft.com/office/drawing/2014/main" id="{38B34BDF-9830-F34B-BA40-00E5C6F9BC50}"/>
              </a:ext>
            </a:extLst>
          </p:cNvPr>
          <p:cNvPicPr>
            <a:picLocks noChangeAspect="1"/>
          </p:cNvPicPr>
          <p:nvPr/>
        </p:nvPicPr>
        <p:blipFill>
          <a:blip r:embed="rId3"/>
          <a:stretch>
            <a:fillRect/>
          </a:stretch>
        </p:blipFill>
        <p:spPr>
          <a:xfrm>
            <a:off x="0" y="620343"/>
            <a:ext cx="9144000" cy="3902813"/>
          </a:xfrm>
          <a:prstGeom prst="rect">
            <a:avLst/>
          </a:prstGeom>
        </p:spPr>
      </p:pic>
    </p:spTree>
    <p:extLst>
      <p:ext uri="{BB962C8B-B14F-4D97-AF65-F5344CB8AC3E}">
        <p14:creationId xmlns:p14="http://schemas.microsoft.com/office/powerpoint/2010/main" val="1349660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05"/>
        <p:cNvGrpSpPr/>
        <p:nvPr/>
      </p:nvGrpSpPr>
      <p:grpSpPr>
        <a:xfrm>
          <a:off x="0" y="0"/>
          <a:ext cx="0" cy="0"/>
          <a:chOff x="0" y="0"/>
          <a:chExt cx="0" cy="0"/>
        </a:xfrm>
      </p:grpSpPr>
      <p:sp>
        <p:nvSpPr>
          <p:cNvPr id="806" name="Google Shape;806;p33"/>
          <p:cNvSpPr txBox="1">
            <a:spLocks noGrp="1"/>
          </p:cNvSpPr>
          <p:nvPr>
            <p:ph type="title"/>
          </p:nvPr>
        </p:nvSpPr>
        <p:spPr>
          <a:xfrm>
            <a:off x="357207" y="316694"/>
            <a:ext cx="8229600" cy="572700"/>
          </a:xfrm>
          <a:prstGeom prst="rect">
            <a:avLst/>
          </a:prstGeom>
        </p:spPr>
        <p:txBody>
          <a:bodyPr spcFirstLastPara="1" wrap="square" lIns="91425" tIns="91425" rIns="91425" bIns="91425" anchor="t" anchorCtr="0">
            <a:noAutofit/>
          </a:bodyPr>
          <a:lstStyle/>
          <a:p>
            <a:r>
              <a:rPr lang="en-GB" sz="3200">
                <a:effectLst>
                  <a:outerShdw blurRad="38100" dist="38100" dir="2700000" algn="tl">
                    <a:srgbClr val="000000">
                      <a:alpha val="43137"/>
                    </a:srgbClr>
                  </a:outerShdw>
                </a:effectLst>
              </a:rPr>
              <a:t>NIKOLA MOTORS – FCEV TRUCKS</a:t>
            </a:r>
          </a:p>
        </p:txBody>
      </p:sp>
      <p:grpSp>
        <p:nvGrpSpPr>
          <p:cNvPr id="6" name="Group 5">
            <a:extLst>
              <a:ext uri="{FF2B5EF4-FFF2-40B4-BE49-F238E27FC236}">
                <a16:creationId xmlns:a16="http://schemas.microsoft.com/office/drawing/2014/main" id="{A9A6DDEF-0867-624C-B5A6-27439DF47D44}"/>
              </a:ext>
            </a:extLst>
          </p:cNvPr>
          <p:cNvGrpSpPr/>
          <p:nvPr/>
        </p:nvGrpSpPr>
        <p:grpSpPr>
          <a:xfrm>
            <a:off x="457200" y="991767"/>
            <a:ext cx="2669170" cy="1929505"/>
            <a:chOff x="457200" y="1165937"/>
            <a:chExt cx="2669170" cy="1929505"/>
          </a:xfrm>
        </p:grpSpPr>
        <p:sp>
          <p:nvSpPr>
            <p:cNvPr id="807" name="Google Shape;807;p33"/>
            <p:cNvSpPr txBox="1"/>
            <p:nvPr/>
          </p:nvSpPr>
          <p:spPr>
            <a:xfrm>
              <a:off x="630456" y="2312442"/>
              <a:ext cx="2185950" cy="783000"/>
            </a:xfrm>
            <a:prstGeom prst="rect">
              <a:avLst/>
            </a:prstGeom>
            <a:noFill/>
            <a:ln>
              <a:noFill/>
            </a:ln>
          </p:spPr>
          <p:txBody>
            <a:bodyPr spcFirstLastPara="1" wrap="square" lIns="91425" tIns="91425" rIns="91425" bIns="91425" anchor="t" anchorCtr="0">
              <a:noAutofit/>
            </a:bodyPr>
            <a:lstStyle/>
            <a:p>
              <a:pPr algn="just"/>
              <a:r>
                <a:rPr lang="en-GB" sz="1300" dirty="0">
                  <a:solidFill>
                    <a:schemeClr val="lt1"/>
                  </a:solidFill>
                  <a:latin typeface="Roboto Condensed"/>
                  <a:ea typeface="Roboto Condensed"/>
                  <a:cs typeface="Roboto Condensed"/>
                </a:rPr>
                <a:t>Another aspect of the shipping industry are in land transports. Land shipping is more common in the USA/Canada.</a:t>
              </a:r>
            </a:p>
          </p:txBody>
        </p:sp>
        <p:grpSp>
          <p:nvGrpSpPr>
            <p:cNvPr id="3" name="Group 2">
              <a:extLst>
                <a:ext uri="{FF2B5EF4-FFF2-40B4-BE49-F238E27FC236}">
                  <a16:creationId xmlns:a16="http://schemas.microsoft.com/office/drawing/2014/main" id="{71D219E7-F4D5-184D-8AAF-95A13864771E}"/>
                </a:ext>
              </a:extLst>
            </p:cNvPr>
            <p:cNvGrpSpPr/>
            <p:nvPr/>
          </p:nvGrpSpPr>
          <p:grpSpPr>
            <a:xfrm>
              <a:off x="457200" y="1165937"/>
              <a:ext cx="2669170" cy="1091700"/>
              <a:chOff x="3403518" y="1242255"/>
              <a:chExt cx="2669170" cy="1091700"/>
            </a:xfrm>
          </p:grpSpPr>
          <p:sp>
            <p:nvSpPr>
              <p:cNvPr id="808" name="Google Shape;808;p33"/>
              <p:cNvSpPr/>
              <p:nvPr/>
            </p:nvSpPr>
            <p:spPr>
              <a:xfrm rot="-5400000">
                <a:off x="5054038" y="131530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9" name="Google Shape;809;p33"/>
              <p:cNvSpPr/>
              <p:nvPr/>
            </p:nvSpPr>
            <p:spPr>
              <a:xfrm flipH="1">
                <a:off x="3403518" y="1511900"/>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10" name="Google Shape;810;p33"/>
              <p:cNvSpPr txBox="1"/>
              <p:nvPr/>
            </p:nvSpPr>
            <p:spPr>
              <a:xfrm>
                <a:off x="3751802" y="1613805"/>
                <a:ext cx="1375200" cy="348600"/>
              </a:xfrm>
              <a:prstGeom prst="rect">
                <a:avLst/>
              </a:prstGeom>
              <a:noFill/>
              <a:ln>
                <a:noFill/>
              </a:ln>
            </p:spPr>
            <p:txBody>
              <a:bodyPr spcFirstLastPara="1" wrap="square" lIns="91425" tIns="91425" rIns="91425" bIns="91425" anchor="ctr" anchorCtr="0">
                <a:noAutofit/>
              </a:bodyPr>
              <a:lstStyle/>
              <a:p>
                <a:pPr algn="r"/>
                <a:r>
                  <a:rPr lang="en-GB" sz="1800" b="1" dirty="0">
                    <a:solidFill>
                      <a:schemeClr val="lt1"/>
                    </a:solidFill>
                    <a:latin typeface="Squada One"/>
                    <a:sym typeface="Squada One"/>
                  </a:rPr>
                  <a:t>Lower Road Emissions</a:t>
                </a:r>
                <a:endParaRPr lang="en-GB" sz="1800" b="1" dirty="0">
                  <a:solidFill>
                    <a:schemeClr val="lt1"/>
                  </a:solidFill>
                  <a:latin typeface="Squada One"/>
                </a:endParaRPr>
              </a:p>
            </p:txBody>
          </p:sp>
          <p:sp>
            <p:nvSpPr>
              <p:cNvPr id="811" name="Google Shape;811;p33"/>
              <p:cNvSpPr txBox="1"/>
              <p:nvPr/>
            </p:nvSpPr>
            <p:spPr>
              <a:xfrm>
                <a:off x="5181747" y="1613800"/>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01</a:t>
                </a:r>
                <a:endParaRPr sz="2400" b="1">
                  <a:solidFill>
                    <a:schemeClr val="dk2"/>
                  </a:solidFill>
                  <a:latin typeface="Squada One"/>
                  <a:ea typeface="Squada One"/>
                  <a:cs typeface="Squada One"/>
                  <a:sym typeface="Squada One"/>
                </a:endParaRPr>
              </a:p>
            </p:txBody>
          </p:sp>
        </p:grpSp>
      </p:grpSp>
      <p:grpSp>
        <p:nvGrpSpPr>
          <p:cNvPr id="7" name="Group 6">
            <a:extLst>
              <a:ext uri="{FF2B5EF4-FFF2-40B4-BE49-F238E27FC236}">
                <a16:creationId xmlns:a16="http://schemas.microsoft.com/office/drawing/2014/main" id="{F6C2CDDC-C810-CE4E-8556-7BEBA8B4C0EB}"/>
              </a:ext>
            </a:extLst>
          </p:cNvPr>
          <p:cNvGrpSpPr/>
          <p:nvPr/>
        </p:nvGrpSpPr>
        <p:grpSpPr>
          <a:xfrm>
            <a:off x="3237415" y="1829572"/>
            <a:ext cx="2669170" cy="1954639"/>
            <a:chOff x="3237415" y="1165937"/>
            <a:chExt cx="2669170" cy="1954639"/>
          </a:xfrm>
        </p:grpSpPr>
        <p:sp>
          <p:nvSpPr>
            <p:cNvPr id="812" name="Google Shape;812;p33"/>
            <p:cNvSpPr txBox="1"/>
            <p:nvPr/>
          </p:nvSpPr>
          <p:spPr>
            <a:xfrm>
              <a:off x="3328085" y="2337576"/>
              <a:ext cx="2287845" cy="783000"/>
            </a:xfrm>
            <a:prstGeom prst="rect">
              <a:avLst/>
            </a:prstGeom>
            <a:noFill/>
            <a:ln>
              <a:noFill/>
            </a:ln>
          </p:spPr>
          <p:txBody>
            <a:bodyPr spcFirstLastPara="1" wrap="square" lIns="91425" tIns="91425" rIns="91425" bIns="91425" anchor="t" anchorCtr="0">
              <a:noAutofit/>
            </a:bodyPr>
            <a:lstStyle/>
            <a:p>
              <a:pPr algn="just"/>
              <a:r>
                <a:rPr lang="en-GB" sz="1300" dirty="0">
                  <a:solidFill>
                    <a:schemeClr val="lt1"/>
                  </a:solidFill>
                  <a:latin typeface="Roboto Condensed"/>
                  <a:ea typeface="Roboto Condensed"/>
                </a:rPr>
                <a:t>Nikola FCEVs offer equal/better performance to conventional ICE trucks with lower maintenance and lower frequency of refuelling.</a:t>
              </a:r>
            </a:p>
          </p:txBody>
        </p:sp>
        <p:grpSp>
          <p:nvGrpSpPr>
            <p:cNvPr id="4" name="Group 3">
              <a:extLst>
                <a:ext uri="{FF2B5EF4-FFF2-40B4-BE49-F238E27FC236}">
                  <a16:creationId xmlns:a16="http://schemas.microsoft.com/office/drawing/2014/main" id="{3067A976-802D-E949-9B17-A47976571759}"/>
                </a:ext>
              </a:extLst>
            </p:cNvPr>
            <p:cNvGrpSpPr/>
            <p:nvPr/>
          </p:nvGrpSpPr>
          <p:grpSpPr>
            <a:xfrm>
              <a:off x="3237415" y="1165937"/>
              <a:ext cx="2669170" cy="1091700"/>
              <a:chOff x="3403518" y="2440475"/>
              <a:chExt cx="2669170" cy="1091700"/>
            </a:xfrm>
          </p:grpSpPr>
          <p:sp>
            <p:nvSpPr>
              <p:cNvPr id="813" name="Google Shape;813;p33"/>
              <p:cNvSpPr/>
              <p:nvPr/>
            </p:nvSpPr>
            <p:spPr>
              <a:xfrm rot="16200000">
                <a:off x="5054038" y="251352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4" name="Google Shape;814;p33"/>
              <p:cNvSpPr/>
              <p:nvPr/>
            </p:nvSpPr>
            <p:spPr>
              <a:xfrm flipH="1">
                <a:off x="3403518" y="2710120"/>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15" name="Google Shape;815;p33"/>
              <p:cNvSpPr txBox="1"/>
              <p:nvPr/>
            </p:nvSpPr>
            <p:spPr>
              <a:xfrm>
                <a:off x="3751802" y="2812025"/>
                <a:ext cx="1375200" cy="348600"/>
              </a:xfrm>
              <a:prstGeom prst="rect">
                <a:avLst/>
              </a:prstGeom>
              <a:noFill/>
              <a:ln>
                <a:noFill/>
              </a:ln>
            </p:spPr>
            <p:txBody>
              <a:bodyPr spcFirstLastPara="1" wrap="square" lIns="91425" tIns="91425" rIns="91425" bIns="91425" anchor="ctr" anchorCtr="0">
                <a:noAutofit/>
              </a:bodyPr>
              <a:lstStyle/>
              <a:p>
                <a:pPr algn="r"/>
                <a:r>
                  <a:rPr lang="en-GB" sz="1800" b="1" dirty="0">
                    <a:solidFill>
                      <a:schemeClr val="lt1"/>
                    </a:solidFill>
                    <a:latin typeface="Squada One"/>
                    <a:ea typeface="Squada One"/>
                    <a:cs typeface="Squada One"/>
                  </a:rPr>
                  <a:t>Feasible</a:t>
                </a:r>
              </a:p>
            </p:txBody>
          </p:sp>
          <p:sp>
            <p:nvSpPr>
              <p:cNvPr id="816" name="Google Shape;816;p33"/>
              <p:cNvSpPr txBox="1"/>
              <p:nvPr/>
            </p:nvSpPr>
            <p:spPr>
              <a:xfrm>
                <a:off x="5181747" y="2812025"/>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02</a:t>
                </a:r>
                <a:endParaRPr sz="2400" b="1">
                  <a:solidFill>
                    <a:schemeClr val="dk2"/>
                  </a:solidFill>
                  <a:latin typeface="Squada One"/>
                  <a:ea typeface="Squada One"/>
                  <a:cs typeface="Squada One"/>
                  <a:sym typeface="Squada One"/>
                </a:endParaRPr>
              </a:p>
            </p:txBody>
          </p:sp>
        </p:grpSp>
      </p:grpSp>
      <p:grpSp>
        <p:nvGrpSpPr>
          <p:cNvPr id="8" name="Group 7">
            <a:extLst>
              <a:ext uri="{FF2B5EF4-FFF2-40B4-BE49-F238E27FC236}">
                <a16:creationId xmlns:a16="http://schemas.microsoft.com/office/drawing/2014/main" id="{A8845689-A0B8-044A-A35B-A64B43A036D7}"/>
              </a:ext>
            </a:extLst>
          </p:cNvPr>
          <p:cNvGrpSpPr/>
          <p:nvPr/>
        </p:nvGrpSpPr>
        <p:grpSpPr>
          <a:xfrm>
            <a:off x="6017630" y="2797413"/>
            <a:ext cx="2669170" cy="1952163"/>
            <a:chOff x="6004739" y="1165932"/>
            <a:chExt cx="2669170" cy="1952163"/>
          </a:xfrm>
        </p:grpSpPr>
        <p:sp>
          <p:nvSpPr>
            <p:cNvPr id="817" name="Google Shape;817;p33"/>
            <p:cNvSpPr txBox="1"/>
            <p:nvPr/>
          </p:nvSpPr>
          <p:spPr>
            <a:xfrm>
              <a:off x="6058396" y="2335095"/>
              <a:ext cx="2248930" cy="783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300" dirty="0">
                  <a:solidFill>
                    <a:schemeClr val="lt1"/>
                  </a:solidFill>
                  <a:latin typeface="Roboto Condensed"/>
                  <a:ea typeface="Roboto Condensed"/>
                  <a:cs typeface="Roboto Condensed"/>
                  <a:sym typeface="Roboto Condensed"/>
                </a:rPr>
                <a:t>Nikola Motors is offering special schemes to encourage conversion of truck fleets, lowering the operating costs.</a:t>
              </a:r>
              <a:endParaRPr sz="1300" dirty="0">
                <a:solidFill>
                  <a:schemeClr val="lt1"/>
                </a:solidFill>
                <a:latin typeface="Roboto Condensed"/>
                <a:ea typeface="Roboto Condensed"/>
                <a:cs typeface="Roboto Condensed"/>
                <a:sym typeface="Roboto Condensed"/>
              </a:endParaRPr>
            </a:p>
          </p:txBody>
        </p:sp>
        <p:grpSp>
          <p:nvGrpSpPr>
            <p:cNvPr id="5" name="Group 4">
              <a:extLst>
                <a:ext uri="{FF2B5EF4-FFF2-40B4-BE49-F238E27FC236}">
                  <a16:creationId xmlns:a16="http://schemas.microsoft.com/office/drawing/2014/main" id="{AB354DC0-AF42-804A-AF6F-F2F7BE61AAC0}"/>
                </a:ext>
              </a:extLst>
            </p:cNvPr>
            <p:cNvGrpSpPr/>
            <p:nvPr/>
          </p:nvGrpSpPr>
          <p:grpSpPr>
            <a:xfrm>
              <a:off x="6004739" y="1165932"/>
              <a:ext cx="2669170" cy="1091700"/>
              <a:chOff x="3403518" y="3638705"/>
              <a:chExt cx="2669170" cy="1091700"/>
            </a:xfrm>
          </p:grpSpPr>
          <p:sp>
            <p:nvSpPr>
              <p:cNvPr id="818" name="Google Shape;818;p33"/>
              <p:cNvSpPr/>
              <p:nvPr/>
            </p:nvSpPr>
            <p:spPr>
              <a:xfrm rot="-5400000">
                <a:off x="5054038" y="371175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9" name="Google Shape;819;p33"/>
              <p:cNvSpPr/>
              <p:nvPr/>
            </p:nvSpPr>
            <p:spPr>
              <a:xfrm flipH="1">
                <a:off x="3403518" y="3908349"/>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20" name="Google Shape;820;p33"/>
              <p:cNvSpPr txBox="1"/>
              <p:nvPr/>
            </p:nvSpPr>
            <p:spPr>
              <a:xfrm>
                <a:off x="3751802" y="4010255"/>
                <a:ext cx="13752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dirty="0">
                    <a:solidFill>
                      <a:schemeClr val="lt1"/>
                    </a:solidFill>
                    <a:latin typeface="Squada One"/>
                    <a:ea typeface="Squada One"/>
                    <a:cs typeface="Squada One"/>
                    <a:sym typeface="Squada One"/>
                  </a:rPr>
                  <a:t>Adoption</a:t>
                </a:r>
                <a:endParaRPr sz="1800" b="1" dirty="0">
                  <a:solidFill>
                    <a:schemeClr val="lt1"/>
                  </a:solidFill>
                  <a:latin typeface="Squada One"/>
                  <a:ea typeface="Squada One"/>
                  <a:cs typeface="Squada One"/>
                  <a:sym typeface="Squada One"/>
                </a:endParaRPr>
              </a:p>
            </p:txBody>
          </p:sp>
          <p:sp>
            <p:nvSpPr>
              <p:cNvPr id="821" name="Google Shape;821;p33"/>
              <p:cNvSpPr txBox="1"/>
              <p:nvPr/>
            </p:nvSpPr>
            <p:spPr>
              <a:xfrm>
                <a:off x="5181747" y="4015863"/>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03</a:t>
                </a:r>
                <a:endParaRPr sz="2400" b="1">
                  <a:solidFill>
                    <a:schemeClr val="dk2"/>
                  </a:solidFill>
                  <a:latin typeface="Squada One"/>
                  <a:ea typeface="Squada One"/>
                  <a:cs typeface="Squada One"/>
                  <a:sym typeface="Squada One"/>
                </a:endParaRPr>
              </a:p>
            </p:txBody>
          </p:sp>
        </p:grpSp>
      </p:grpSp>
    </p:spTree>
    <p:extLst>
      <p:ext uri="{BB962C8B-B14F-4D97-AF65-F5344CB8AC3E}">
        <p14:creationId xmlns:p14="http://schemas.microsoft.com/office/powerpoint/2010/main" val="769597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1026" name="Picture 2">
            <a:extLst>
              <a:ext uri="{FF2B5EF4-FFF2-40B4-BE49-F238E27FC236}">
                <a16:creationId xmlns:a16="http://schemas.microsoft.com/office/drawing/2014/main" id="{D2064295-AECC-42F5-BB78-0DF94E559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9"/>
            <a:ext cx="9144000" cy="516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712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33"/>
          <p:cNvSpPr txBox="1">
            <a:spLocks noGrp="1"/>
          </p:cNvSpPr>
          <p:nvPr>
            <p:ph type="title"/>
          </p:nvPr>
        </p:nvSpPr>
        <p:spPr>
          <a:xfrm>
            <a:off x="357207" y="316694"/>
            <a:ext cx="8229600" cy="572700"/>
          </a:xfrm>
          <a:prstGeom prst="rect">
            <a:avLst/>
          </a:prstGeom>
        </p:spPr>
        <p:txBody>
          <a:bodyPr spcFirstLastPara="1" wrap="square" lIns="91425" tIns="91425" rIns="91425" bIns="91425" anchor="t" anchorCtr="0">
            <a:noAutofit/>
          </a:bodyPr>
          <a:lstStyle/>
          <a:p>
            <a:r>
              <a:rPr lang="en-GB" sz="3200">
                <a:effectLst>
                  <a:outerShdw blurRad="38100" dist="38100" dir="2700000" algn="tl">
                    <a:srgbClr val="000000">
                      <a:alpha val="43137"/>
                    </a:srgbClr>
                  </a:outerShdw>
                </a:effectLst>
              </a:rPr>
              <a:t>HYDROGEN FUEL COOKING STOVE</a:t>
            </a:r>
          </a:p>
        </p:txBody>
      </p:sp>
      <p:grpSp>
        <p:nvGrpSpPr>
          <p:cNvPr id="6" name="Group 5">
            <a:extLst>
              <a:ext uri="{FF2B5EF4-FFF2-40B4-BE49-F238E27FC236}">
                <a16:creationId xmlns:a16="http://schemas.microsoft.com/office/drawing/2014/main" id="{A9A6DDEF-0867-624C-B5A6-27439DF47D44}"/>
              </a:ext>
            </a:extLst>
          </p:cNvPr>
          <p:cNvGrpSpPr/>
          <p:nvPr/>
        </p:nvGrpSpPr>
        <p:grpSpPr>
          <a:xfrm>
            <a:off x="457200" y="991767"/>
            <a:ext cx="2669170" cy="1929505"/>
            <a:chOff x="457200" y="1165937"/>
            <a:chExt cx="2669170" cy="1929505"/>
          </a:xfrm>
        </p:grpSpPr>
        <p:sp>
          <p:nvSpPr>
            <p:cNvPr id="807" name="Google Shape;807;p33"/>
            <p:cNvSpPr txBox="1"/>
            <p:nvPr/>
          </p:nvSpPr>
          <p:spPr>
            <a:xfrm>
              <a:off x="630456" y="2312442"/>
              <a:ext cx="2185950" cy="783000"/>
            </a:xfrm>
            <a:prstGeom prst="rect">
              <a:avLst/>
            </a:prstGeom>
            <a:noFill/>
            <a:ln>
              <a:noFill/>
            </a:ln>
          </p:spPr>
          <p:txBody>
            <a:bodyPr spcFirstLastPara="1" wrap="square" lIns="91425" tIns="91425" rIns="91425" bIns="91425" anchor="t" anchorCtr="0">
              <a:noAutofit/>
            </a:bodyPr>
            <a:lstStyle/>
            <a:p>
              <a:pPr algn="just"/>
              <a:r>
                <a:rPr lang="en-GB" sz="1300" dirty="0">
                  <a:solidFill>
                    <a:schemeClr val="lt1"/>
                  </a:solidFill>
                  <a:latin typeface="Roboto Condensed"/>
                  <a:ea typeface="Roboto Condensed"/>
                  <a:cs typeface="Roboto Condensed"/>
                </a:rPr>
                <a:t>Cooking stove powered by PV faces low energy output during winter season.</a:t>
              </a:r>
            </a:p>
            <a:p>
              <a:pPr algn="just"/>
              <a:endParaRPr lang="en-GB" sz="1300" dirty="0">
                <a:solidFill>
                  <a:schemeClr val="lt1"/>
                </a:solidFill>
                <a:latin typeface="Roboto Condensed"/>
                <a:ea typeface="Roboto Condensed"/>
                <a:cs typeface="Roboto Condensed"/>
              </a:endParaRPr>
            </a:p>
            <a:p>
              <a:pPr algn="just"/>
              <a:r>
                <a:rPr lang="en-GB" sz="1300" dirty="0">
                  <a:solidFill>
                    <a:schemeClr val="lt1"/>
                  </a:solidFill>
                  <a:latin typeface="Roboto Condensed"/>
                  <a:ea typeface="Roboto Condensed"/>
                  <a:cs typeface="Roboto Condensed"/>
                </a:rPr>
                <a:t>EMPA developed a cooking stove that stores the excess energy in hydrogen to be used for cooking during low output season.</a:t>
              </a:r>
            </a:p>
          </p:txBody>
        </p:sp>
        <p:grpSp>
          <p:nvGrpSpPr>
            <p:cNvPr id="3" name="Group 2">
              <a:extLst>
                <a:ext uri="{FF2B5EF4-FFF2-40B4-BE49-F238E27FC236}">
                  <a16:creationId xmlns:a16="http://schemas.microsoft.com/office/drawing/2014/main" id="{71D219E7-F4D5-184D-8AAF-95A13864771E}"/>
                </a:ext>
              </a:extLst>
            </p:cNvPr>
            <p:cNvGrpSpPr/>
            <p:nvPr/>
          </p:nvGrpSpPr>
          <p:grpSpPr>
            <a:xfrm>
              <a:off x="457200" y="1165937"/>
              <a:ext cx="2669170" cy="1091700"/>
              <a:chOff x="3403518" y="1242255"/>
              <a:chExt cx="2669170" cy="1091700"/>
            </a:xfrm>
          </p:grpSpPr>
          <p:sp>
            <p:nvSpPr>
              <p:cNvPr id="808" name="Google Shape;808;p33"/>
              <p:cNvSpPr/>
              <p:nvPr/>
            </p:nvSpPr>
            <p:spPr>
              <a:xfrm rot="-5400000">
                <a:off x="5054038" y="131530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9" name="Google Shape;809;p33"/>
              <p:cNvSpPr/>
              <p:nvPr/>
            </p:nvSpPr>
            <p:spPr>
              <a:xfrm flipH="1">
                <a:off x="3403518" y="1511900"/>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10" name="Google Shape;810;p33"/>
              <p:cNvSpPr txBox="1"/>
              <p:nvPr/>
            </p:nvSpPr>
            <p:spPr>
              <a:xfrm>
                <a:off x="3751802" y="1613805"/>
                <a:ext cx="1375200" cy="348600"/>
              </a:xfrm>
              <a:prstGeom prst="rect">
                <a:avLst/>
              </a:prstGeom>
              <a:noFill/>
              <a:ln>
                <a:noFill/>
              </a:ln>
            </p:spPr>
            <p:txBody>
              <a:bodyPr spcFirstLastPara="1" wrap="square" lIns="91425" tIns="91425" rIns="91425" bIns="91425" anchor="ctr" anchorCtr="0">
                <a:noAutofit/>
              </a:bodyPr>
              <a:lstStyle/>
              <a:p>
                <a:pPr algn="r"/>
                <a:r>
                  <a:rPr lang="en-GB" sz="1800" b="1">
                    <a:solidFill>
                      <a:schemeClr val="lt1"/>
                    </a:solidFill>
                    <a:latin typeface="Squada One"/>
                    <a:sym typeface="Squada One"/>
                  </a:rPr>
                  <a:t>Hydrogen as storage</a:t>
                </a:r>
                <a:endParaRPr lang="en-GB" sz="1800" b="1">
                  <a:solidFill>
                    <a:schemeClr val="lt1"/>
                  </a:solidFill>
                  <a:latin typeface="Squada One"/>
                </a:endParaRPr>
              </a:p>
            </p:txBody>
          </p:sp>
          <p:sp>
            <p:nvSpPr>
              <p:cNvPr id="811" name="Google Shape;811;p33"/>
              <p:cNvSpPr txBox="1"/>
              <p:nvPr/>
            </p:nvSpPr>
            <p:spPr>
              <a:xfrm>
                <a:off x="5181747" y="1613800"/>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01</a:t>
                </a:r>
                <a:endParaRPr sz="2400" b="1">
                  <a:solidFill>
                    <a:schemeClr val="dk2"/>
                  </a:solidFill>
                  <a:latin typeface="Squada One"/>
                  <a:ea typeface="Squada One"/>
                  <a:cs typeface="Squada One"/>
                  <a:sym typeface="Squada One"/>
                </a:endParaRPr>
              </a:p>
            </p:txBody>
          </p:sp>
        </p:grpSp>
      </p:grpSp>
      <p:grpSp>
        <p:nvGrpSpPr>
          <p:cNvPr id="7" name="Group 6">
            <a:extLst>
              <a:ext uri="{FF2B5EF4-FFF2-40B4-BE49-F238E27FC236}">
                <a16:creationId xmlns:a16="http://schemas.microsoft.com/office/drawing/2014/main" id="{F6C2CDDC-C810-CE4E-8556-7BEBA8B4C0EB}"/>
              </a:ext>
            </a:extLst>
          </p:cNvPr>
          <p:cNvGrpSpPr/>
          <p:nvPr/>
        </p:nvGrpSpPr>
        <p:grpSpPr>
          <a:xfrm>
            <a:off x="3237415" y="1829572"/>
            <a:ext cx="2669170" cy="1917240"/>
            <a:chOff x="3237415" y="1165937"/>
            <a:chExt cx="2669170" cy="1917240"/>
          </a:xfrm>
        </p:grpSpPr>
        <p:sp>
          <p:nvSpPr>
            <p:cNvPr id="812" name="Google Shape;812;p33"/>
            <p:cNvSpPr txBox="1"/>
            <p:nvPr/>
          </p:nvSpPr>
          <p:spPr>
            <a:xfrm>
              <a:off x="3328085" y="2300177"/>
              <a:ext cx="2287845" cy="783000"/>
            </a:xfrm>
            <a:prstGeom prst="rect">
              <a:avLst/>
            </a:prstGeom>
            <a:noFill/>
            <a:ln>
              <a:noFill/>
            </a:ln>
          </p:spPr>
          <p:txBody>
            <a:bodyPr spcFirstLastPara="1" wrap="square" lIns="91425" tIns="91425" rIns="91425" bIns="91425" anchor="t" anchorCtr="0">
              <a:noAutofit/>
            </a:bodyPr>
            <a:lstStyle/>
            <a:p>
              <a:pPr algn="just"/>
              <a:r>
                <a:rPr lang="en-GB" sz="1300" dirty="0">
                  <a:solidFill>
                    <a:schemeClr val="lt1"/>
                  </a:solidFill>
                  <a:latin typeface="Roboto Condensed"/>
                  <a:ea typeface="Roboto Condensed"/>
                </a:rPr>
                <a:t>Hydrogen is stored in the form metal hydride due to economical reasons as there is no need for hydrogen compression process. </a:t>
              </a:r>
            </a:p>
          </p:txBody>
        </p:sp>
        <p:grpSp>
          <p:nvGrpSpPr>
            <p:cNvPr id="4" name="Group 3">
              <a:extLst>
                <a:ext uri="{FF2B5EF4-FFF2-40B4-BE49-F238E27FC236}">
                  <a16:creationId xmlns:a16="http://schemas.microsoft.com/office/drawing/2014/main" id="{3067A976-802D-E949-9B17-A47976571759}"/>
                </a:ext>
              </a:extLst>
            </p:cNvPr>
            <p:cNvGrpSpPr/>
            <p:nvPr/>
          </p:nvGrpSpPr>
          <p:grpSpPr>
            <a:xfrm>
              <a:off x="3237415" y="1165937"/>
              <a:ext cx="2669170" cy="1091700"/>
              <a:chOff x="3403518" y="2440475"/>
              <a:chExt cx="2669170" cy="1091700"/>
            </a:xfrm>
          </p:grpSpPr>
          <p:sp>
            <p:nvSpPr>
              <p:cNvPr id="813" name="Google Shape;813;p33"/>
              <p:cNvSpPr/>
              <p:nvPr/>
            </p:nvSpPr>
            <p:spPr>
              <a:xfrm rot="16200000">
                <a:off x="5054038" y="251352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4" name="Google Shape;814;p33"/>
              <p:cNvSpPr/>
              <p:nvPr/>
            </p:nvSpPr>
            <p:spPr>
              <a:xfrm flipH="1">
                <a:off x="3403518" y="2710120"/>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15" name="Google Shape;815;p33"/>
              <p:cNvSpPr txBox="1"/>
              <p:nvPr/>
            </p:nvSpPr>
            <p:spPr>
              <a:xfrm>
                <a:off x="3751802" y="2812025"/>
                <a:ext cx="1375200" cy="348600"/>
              </a:xfrm>
              <a:prstGeom prst="rect">
                <a:avLst/>
              </a:prstGeom>
              <a:noFill/>
              <a:ln>
                <a:noFill/>
              </a:ln>
            </p:spPr>
            <p:txBody>
              <a:bodyPr spcFirstLastPara="1" wrap="square" lIns="91425" tIns="91425" rIns="91425" bIns="91425" anchor="ctr" anchorCtr="0">
                <a:noAutofit/>
              </a:bodyPr>
              <a:lstStyle/>
              <a:p>
                <a:pPr algn="r"/>
                <a:r>
                  <a:rPr lang="en-GB" sz="1800" b="1">
                    <a:solidFill>
                      <a:schemeClr val="lt1"/>
                    </a:solidFill>
                    <a:latin typeface="Squada One"/>
                    <a:ea typeface="Squada One"/>
                    <a:cs typeface="Squada One"/>
                  </a:rPr>
                  <a:t>Hydrogen Halide</a:t>
                </a:r>
              </a:p>
            </p:txBody>
          </p:sp>
          <p:sp>
            <p:nvSpPr>
              <p:cNvPr id="816" name="Google Shape;816;p33"/>
              <p:cNvSpPr txBox="1"/>
              <p:nvPr/>
            </p:nvSpPr>
            <p:spPr>
              <a:xfrm>
                <a:off x="5181747" y="2812025"/>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02</a:t>
                </a:r>
                <a:endParaRPr sz="2400" b="1">
                  <a:solidFill>
                    <a:schemeClr val="dk2"/>
                  </a:solidFill>
                  <a:latin typeface="Squada One"/>
                  <a:ea typeface="Squada One"/>
                  <a:cs typeface="Squada One"/>
                  <a:sym typeface="Squada One"/>
                </a:endParaRPr>
              </a:p>
            </p:txBody>
          </p:sp>
        </p:grpSp>
      </p:grpSp>
      <p:grpSp>
        <p:nvGrpSpPr>
          <p:cNvPr id="8" name="Group 7">
            <a:extLst>
              <a:ext uri="{FF2B5EF4-FFF2-40B4-BE49-F238E27FC236}">
                <a16:creationId xmlns:a16="http://schemas.microsoft.com/office/drawing/2014/main" id="{A8845689-A0B8-044A-A35B-A64B43A036D7}"/>
              </a:ext>
            </a:extLst>
          </p:cNvPr>
          <p:cNvGrpSpPr/>
          <p:nvPr/>
        </p:nvGrpSpPr>
        <p:grpSpPr>
          <a:xfrm>
            <a:off x="6017630" y="2797413"/>
            <a:ext cx="2669170" cy="1860358"/>
            <a:chOff x="6004739" y="1165932"/>
            <a:chExt cx="2669170" cy="1860358"/>
          </a:xfrm>
        </p:grpSpPr>
        <p:sp>
          <p:nvSpPr>
            <p:cNvPr id="817" name="Google Shape;817;p33"/>
            <p:cNvSpPr txBox="1"/>
            <p:nvPr/>
          </p:nvSpPr>
          <p:spPr>
            <a:xfrm>
              <a:off x="6004739" y="2243290"/>
              <a:ext cx="2248930" cy="783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300">
                  <a:solidFill>
                    <a:schemeClr val="lt1"/>
                  </a:solidFill>
                  <a:latin typeface="Roboto Condensed"/>
                  <a:ea typeface="Roboto Condensed"/>
                  <a:cs typeface="Roboto Condensed"/>
                  <a:sym typeface="Roboto Condensed"/>
                </a:rPr>
                <a:t>Hydrogen stored using this method suffers little to no loss.</a:t>
              </a:r>
            </a:p>
            <a:p>
              <a:pPr marL="0" lvl="0" indent="0" algn="just" rtl="0">
                <a:spcBef>
                  <a:spcPts val="0"/>
                </a:spcBef>
                <a:spcAft>
                  <a:spcPts val="0"/>
                </a:spcAft>
                <a:buNone/>
              </a:pPr>
              <a:endParaRPr lang="en-GB" sz="1300">
                <a:solidFill>
                  <a:schemeClr val="lt1"/>
                </a:solidFill>
                <a:latin typeface="Roboto Condensed"/>
                <a:ea typeface="Roboto Condensed"/>
                <a:cs typeface="Roboto Condensed"/>
                <a:sym typeface="Roboto Condensed"/>
              </a:endParaRPr>
            </a:p>
            <a:p>
              <a:pPr marL="0" lvl="0" indent="0" algn="just" rtl="0">
                <a:spcBef>
                  <a:spcPts val="0"/>
                </a:spcBef>
                <a:spcAft>
                  <a:spcPts val="0"/>
                </a:spcAft>
                <a:buNone/>
              </a:pPr>
              <a:r>
                <a:rPr lang="en-GB" sz="1300">
                  <a:solidFill>
                    <a:schemeClr val="lt1"/>
                  </a:solidFill>
                  <a:latin typeface="Roboto Condensed"/>
                  <a:ea typeface="Roboto Condensed"/>
                  <a:cs typeface="Roboto Condensed"/>
                  <a:sym typeface="Roboto Condensed"/>
                </a:rPr>
                <a:t>10 cylinders of 10l each stores about 130kWh of energy.</a:t>
              </a:r>
              <a:endParaRPr sz="1300">
                <a:solidFill>
                  <a:schemeClr val="lt1"/>
                </a:solidFill>
                <a:latin typeface="Roboto Condensed"/>
                <a:ea typeface="Roboto Condensed"/>
                <a:cs typeface="Roboto Condensed"/>
                <a:sym typeface="Roboto Condensed"/>
              </a:endParaRPr>
            </a:p>
          </p:txBody>
        </p:sp>
        <p:grpSp>
          <p:nvGrpSpPr>
            <p:cNvPr id="5" name="Group 4">
              <a:extLst>
                <a:ext uri="{FF2B5EF4-FFF2-40B4-BE49-F238E27FC236}">
                  <a16:creationId xmlns:a16="http://schemas.microsoft.com/office/drawing/2014/main" id="{AB354DC0-AF42-804A-AF6F-F2F7BE61AAC0}"/>
                </a:ext>
              </a:extLst>
            </p:cNvPr>
            <p:cNvGrpSpPr/>
            <p:nvPr/>
          </p:nvGrpSpPr>
          <p:grpSpPr>
            <a:xfrm>
              <a:off x="6004739" y="1165932"/>
              <a:ext cx="2669170" cy="1091700"/>
              <a:chOff x="3403518" y="3638705"/>
              <a:chExt cx="2669170" cy="1091700"/>
            </a:xfrm>
          </p:grpSpPr>
          <p:sp>
            <p:nvSpPr>
              <p:cNvPr id="818" name="Google Shape;818;p33"/>
              <p:cNvSpPr/>
              <p:nvPr/>
            </p:nvSpPr>
            <p:spPr>
              <a:xfrm rot="-5400000">
                <a:off x="5054038" y="371175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9" name="Google Shape;819;p33"/>
              <p:cNvSpPr/>
              <p:nvPr/>
            </p:nvSpPr>
            <p:spPr>
              <a:xfrm flipH="1">
                <a:off x="3403518" y="3908349"/>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20" name="Google Shape;820;p33"/>
              <p:cNvSpPr txBox="1"/>
              <p:nvPr/>
            </p:nvSpPr>
            <p:spPr>
              <a:xfrm>
                <a:off x="3751802" y="4010255"/>
                <a:ext cx="13752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Feasible</a:t>
                </a:r>
                <a:endParaRPr sz="1800" b="1">
                  <a:solidFill>
                    <a:schemeClr val="lt1"/>
                  </a:solidFill>
                  <a:latin typeface="Squada One"/>
                  <a:ea typeface="Squada One"/>
                  <a:cs typeface="Squada One"/>
                  <a:sym typeface="Squada One"/>
                </a:endParaRPr>
              </a:p>
            </p:txBody>
          </p:sp>
          <p:sp>
            <p:nvSpPr>
              <p:cNvPr id="821" name="Google Shape;821;p33"/>
              <p:cNvSpPr txBox="1"/>
              <p:nvPr/>
            </p:nvSpPr>
            <p:spPr>
              <a:xfrm>
                <a:off x="5181747" y="4015863"/>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03</a:t>
                </a:r>
                <a:endParaRPr sz="2400" b="1">
                  <a:solidFill>
                    <a:schemeClr val="dk2"/>
                  </a:solidFill>
                  <a:latin typeface="Squada One"/>
                  <a:ea typeface="Squada One"/>
                  <a:cs typeface="Squada One"/>
                  <a:sym typeface="Squada One"/>
                </a:endParaRPr>
              </a:p>
            </p:txBody>
          </p:sp>
        </p:grpSp>
      </p:grpSp>
      <p:pic>
        <p:nvPicPr>
          <p:cNvPr id="24" name="Picture 2">
            <a:extLst>
              <a:ext uri="{FF2B5EF4-FFF2-40B4-BE49-F238E27FC236}">
                <a16:creationId xmlns:a16="http://schemas.microsoft.com/office/drawing/2014/main" id="{880293BF-33AA-45E1-925D-9466496AF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977" y="936402"/>
            <a:ext cx="1917539" cy="17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71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ADVANTAGES OF HFC</a:t>
            </a:r>
          </a:p>
        </p:txBody>
      </p:sp>
      <p:grpSp>
        <p:nvGrpSpPr>
          <p:cNvPr id="1209" name="Google Shape;1209;p42"/>
          <p:cNvGrpSpPr/>
          <p:nvPr/>
        </p:nvGrpSpPr>
        <p:grpSpPr>
          <a:xfrm>
            <a:off x="998467" y="834108"/>
            <a:ext cx="7697789" cy="1205329"/>
            <a:chOff x="990588" y="1407093"/>
            <a:chExt cx="7697789" cy="1205329"/>
          </a:xfrm>
        </p:grpSpPr>
        <p:sp>
          <p:nvSpPr>
            <p:cNvPr id="1210" name="Google Shape;1210;p42"/>
            <p:cNvSpPr/>
            <p:nvPr/>
          </p:nvSpPr>
          <p:spPr>
            <a:xfrm>
              <a:off x="5596285" y="1730120"/>
              <a:ext cx="3092092" cy="570229"/>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GB" dirty="0">
                  <a:solidFill>
                    <a:schemeClr val="lt1"/>
                  </a:solidFill>
                  <a:latin typeface="Roboto Condensed"/>
                  <a:ea typeface="Roboto Condensed"/>
                  <a:cs typeface="Roboto Condensed"/>
                  <a:sym typeface="Roboto Condensed"/>
                </a:rPr>
                <a:t>Green hydrogens produce only water vapour as its by-product</a:t>
              </a:r>
            </a:p>
          </p:txBody>
        </p:sp>
        <p:sp>
          <p:nvSpPr>
            <p:cNvPr id="1211" name="Google Shape;1211;p42"/>
            <p:cNvSpPr/>
            <p:nvPr/>
          </p:nvSpPr>
          <p:spPr>
            <a:xfrm>
              <a:off x="990588" y="1653831"/>
              <a:ext cx="545349" cy="572715"/>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01</a:t>
              </a:r>
              <a:endParaRPr sz="2400">
                <a:solidFill>
                  <a:schemeClr val="lt1"/>
                </a:solidFill>
                <a:latin typeface="Squada One"/>
                <a:ea typeface="Squada One"/>
                <a:cs typeface="Squada One"/>
                <a:sym typeface="Squada One"/>
              </a:endParaRPr>
            </a:p>
          </p:txBody>
        </p:sp>
        <p:sp>
          <p:nvSpPr>
            <p:cNvPr id="1212" name="Google Shape;1212;p42"/>
            <p:cNvSpPr/>
            <p:nvPr/>
          </p:nvSpPr>
          <p:spPr>
            <a:xfrm>
              <a:off x="1535952" y="1653836"/>
              <a:ext cx="2090985" cy="572699"/>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dirty="0">
                  <a:solidFill>
                    <a:schemeClr val="tx2"/>
                  </a:solidFill>
                  <a:latin typeface="Squada One"/>
                  <a:ea typeface="Squada One"/>
                  <a:cs typeface="Squada One"/>
                  <a:sym typeface="Squada One"/>
                </a:rPr>
                <a:t>CLEAN</a:t>
              </a:r>
              <a:r>
                <a:rPr lang="en-GB" sz="2000" dirty="0">
                  <a:solidFill>
                    <a:schemeClr val="bg1"/>
                  </a:solidFill>
                  <a:latin typeface="Squada One"/>
                  <a:ea typeface="Squada One"/>
                  <a:cs typeface="Squada One"/>
                  <a:sym typeface="Squada One"/>
                </a:rPr>
                <a:t> ENERGY</a:t>
              </a:r>
              <a:endParaRPr sz="2000" dirty="0">
                <a:solidFill>
                  <a:schemeClr val="tx2"/>
                </a:solidFill>
                <a:latin typeface="Squada One"/>
                <a:ea typeface="Squada One"/>
                <a:cs typeface="Squada One"/>
                <a:sym typeface="Squada One"/>
              </a:endParaRPr>
            </a:p>
          </p:txBody>
        </p:sp>
        <p:sp>
          <p:nvSpPr>
            <p:cNvPr id="1213" name="Google Shape;1213;p42"/>
            <p:cNvSpPr/>
            <p:nvPr/>
          </p:nvSpPr>
          <p:spPr>
            <a:xfrm rot="-5400000">
              <a:off x="4028304" y="1488239"/>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rot="-5400000">
              <a:off x="4148129" y="1591937"/>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42"/>
            <p:cNvGrpSpPr/>
            <p:nvPr/>
          </p:nvGrpSpPr>
          <p:grpSpPr>
            <a:xfrm>
              <a:off x="4424327" y="1802758"/>
              <a:ext cx="413265" cy="413909"/>
              <a:chOff x="-59502375" y="1904375"/>
              <a:chExt cx="319000" cy="319500"/>
            </a:xfrm>
          </p:grpSpPr>
          <p:sp>
            <p:nvSpPr>
              <p:cNvPr id="1216" name="Google Shape;1216;p42"/>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 name="Google Shape;1219;p42"/>
          <p:cNvGrpSpPr/>
          <p:nvPr/>
        </p:nvGrpSpPr>
        <p:grpSpPr>
          <a:xfrm>
            <a:off x="998467" y="2795386"/>
            <a:ext cx="7680466" cy="1205329"/>
            <a:chOff x="990588" y="3368371"/>
            <a:chExt cx="7680466" cy="1205329"/>
          </a:xfrm>
        </p:grpSpPr>
        <p:sp>
          <p:nvSpPr>
            <p:cNvPr id="1220" name="Google Shape;1220;p42"/>
            <p:cNvSpPr/>
            <p:nvPr/>
          </p:nvSpPr>
          <p:spPr>
            <a:xfrm>
              <a:off x="990588" y="3798544"/>
              <a:ext cx="545349" cy="423935"/>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03</a:t>
              </a:r>
              <a:endParaRPr sz="2400">
                <a:solidFill>
                  <a:schemeClr val="lt1"/>
                </a:solidFill>
                <a:latin typeface="Squada One"/>
                <a:ea typeface="Squada One"/>
                <a:cs typeface="Squada One"/>
                <a:sym typeface="Squada One"/>
              </a:endParaRPr>
            </a:p>
          </p:txBody>
        </p:sp>
        <p:sp>
          <p:nvSpPr>
            <p:cNvPr id="1221" name="Google Shape;1221;p42"/>
            <p:cNvSpPr/>
            <p:nvPr/>
          </p:nvSpPr>
          <p:spPr>
            <a:xfrm>
              <a:off x="1535952" y="3798539"/>
              <a:ext cx="2090985" cy="423935"/>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dirty="0">
                  <a:solidFill>
                    <a:schemeClr val="lt1"/>
                  </a:solidFill>
                  <a:latin typeface="Squada One"/>
                  <a:ea typeface="Squada One"/>
                  <a:cs typeface="Squada One"/>
                  <a:sym typeface="Squada One"/>
                </a:rPr>
                <a:t>LONG </a:t>
              </a:r>
              <a:r>
                <a:rPr lang="en-GB" sz="2000" dirty="0">
                  <a:solidFill>
                    <a:schemeClr val="tx2"/>
                  </a:solidFill>
                  <a:latin typeface="Squada One"/>
                  <a:ea typeface="Squada One"/>
                  <a:cs typeface="Squada One"/>
                  <a:sym typeface="Squada One"/>
                </a:rPr>
                <a:t>USAGE TIME</a:t>
              </a:r>
              <a:endParaRPr sz="2000" dirty="0">
                <a:solidFill>
                  <a:schemeClr val="tx2"/>
                </a:solidFill>
                <a:latin typeface="Squada One"/>
                <a:ea typeface="Squada One"/>
                <a:cs typeface="Squada One"/>
                <a:sym typeface="Squada One"/>
              </a:endParaRPr>
            </a:p>
          </p:txBody>
        </p:sp>
        <p:sp>
          <p:nvSpPr>
            <p:cNvPr id="1222" name="Google Shape;1222;p42"/>
            <p:cNvSpPr/>
            <p:nvPr/>
          </p:nvSpPr>
          <p:spPr>
            <a:xfrm>
              <a:off x="5578962" y="3693965"/>
              <a:ext cx="3092092" cy="633082"/>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GB" dirty="0">
                  <a:solidFill>
                    <a:schemeClr val="lt1"/>
                  </a:solidFill>
                  <a:effectLst/>
                  <a:latin typeface="Roboto Condensed"/>
                  <a:ea typeface="Roboto Condensed"/>
                  <a:cs typeface="Arial" panose="020B0604020202020204" pitchFamily="34" charset="0"/>
                  <a:sym typeface="Roboto Condensed"/>
                </a:rPr>
                <a:t>HFCVs </a:t>
              </a:r>
              <a:r>
                <a:rPr lang="en-GB" dirty="0">
                  <a:solidFill>
                    <a:schemeClr val="lt1"/>
                  </a:solidFill>
                  <a:latin typeface="Roboto Condensed"/>
                  <a:ea typeface="Roboto Condensed"/>
                  <a:cs typeface="Arial" panose="020B0604020202020204" pitchFamily="34" charset="0"/>
                  <a:sym typeface="Roboto Condensed"/>
                </a:rPr>
                <a:t>have a range of around 300 miles, whereas BEVs’ is 100-200 miles</a:t>
              </a:r>
              <a:endParaRPr dirty="0">
                <a:solidFill>
                  <a:schemeClr val="lt1"/>
                </a:solidFill>
                <a:latin typeface="Roboto Condensed"/>
                <a:ea typeface="Roboto Condensed"/>
                <a:cs typeface="Roboto Condensed"/>
                <a:sym typeface="Roboto Condensed"/>
              </a:endParaRPr>
            </a:p>
          </p:txBody>
        </p:sp>
        <p:sp>
          <p:nvSpPr>
            <p:cNvPr id="1223" name="Google Shape;1223;p42"/>
            <p:cNvSpPr/>
            <p:nvPr/>
          </p:nvSpPr>
          <p:spPr>
            <a:xfrm rot="-5400000">
              <a:off x="4028304" y="3449517"/>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rot="-5400000">
              <a:off x="4148129" y="3553214"/>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42"/>
          <p:cNvGrpSpPr/>
          <p:nvPr/>
        </p:nvGrpSpPr>
        <p:grpSpPr>
          <a:xfrm>
            <a:off x="465067" y="1814748"/>
            <a:ext cx="8213866" cy="1205329"/>
            <a:chOff x="457188" y="2381447"/>
            <a:chExt cx="8213866" cy="1205329"/>
          </a:xfrm>
        </p:grpSpPr>
        <p:sp>
          <p:nvSpPr>
            <p:cNvPr id="1231" name="Google Shape;1231;p42"/>
            <p:cNvSpPr/>
            <p:nvPr/>
          </p:nvSpPr>
          <p:spPr>
            <a:xfrm>
              <a:off x="5578962" y="2674330"/>
              <a:ext cx="3092092" cy="633082"/>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US" dirty="0">
                  <a:solidFill>
                    <a:schemeClr val="lt1"/>
                  </a:solidFill>
                  <a:latin typeface="Roboto Condensed"/>
                  <a:ea typeface="Roboto Condensed"/>
                  <a:cs typeface="Roboto Condensed"/>
                  <a:sym typeface="Roboto Condensed"/>
                </a:rPr>
                <a:t>Hydrogen fuel cells are almost 2 times more efficient than conventional power-to-liquid power plants</a:t>
              </a:r>
            </a:p>
          </p:txBody>
        </p:sp>
        <p:sp>
          <p:nvSpPr>
            <p:cNvPr id="1232" name="Google Shape;1232;p42"/>
            <p:cNvSpPr/>
            <p:nvPr/>
          </p:nvSpPr>
          <p:spPr>
            <a:xfrm>
              <a:off x="457188" y="2772152"/>
              <a:ext cx="545349" cy="423935"/>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02</a:t>
              </a:r>
              <a:endParaRPr sz="2400">
                <a:solidFill>
                  <a:schemeClr val="lt1"/>
                </a:solidFill>
                <a:latin typeface="Squada One"/>
                <a:ea typeface="Squada One"/>
                <a:cs typeface="Squada One"/>
                <a:sym typeface="Squada One"/>
              </a:endParaRPr>
            </a:p>
          </p:txBody>
        </p:sp>
        <p:sp>
          <p:nvSpPr>
            <p:cNvPr id="1233" name="Google Shape;1233;p42"/>
            <p:cNvSpPr/>
            <p:nvPr/>
          </p:nvSpPr>
          <p:spPr>
            <a:xfrm>
              <a:off x="1002552" y="2772150"/>
              <a:ext cx="2090985" cy="423935"/>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dirty="0">
                  <a:solidFill>
                    <a:schemeClr val="lt1"/>
                  </a:solidFill>
                  <a:latin typeface="Squada One"/>
                  <a:ea typeface="Squada One"/>
                  <a:cs typeface="Squada One"/>
                  <a:sym typeface="Squada One"/>
                </a:rPr>
                <a:t>HIGHER </a:t>
              </a:r>
              <a:r>
                <a:rPr lang="en-GB" sz="2000" dirty="0">
                  <a:solidFill>
                    <a:schemeClr val="tx2"/>
                  </a:solidFill>
                  <a:latin typeface="Squada One"/>
                  <a:ea typeface="Squada One"/>
                  <a:cs typeface="Squada One"/>
                  <a:sym typeface="Squada One"/>
                </a:rPr>
                <a:t>EFFICIENCY</a:t>
              </a:r>
              <a:endParaRPr sz="2000" dirty="0">
                <a:solidFill>
                  <a:schemeClr val="tx2"/>
                </a:solidFill>
                <a:latin typeface="Squada One"/>
                <a:ea typeface="Squada One"/>
                <a:cs typeface="Squada One"/>
                <a:sym typeface="Squada One"/>
              </a:endParaRPr>
            </a:p>
          </p:txBody>
        </p:sp>
        <p:sp>
          <p:nvSpPr>
            <p:cNvPr id="1234" name="Google Shape;1234;p42"/>
            <p:cNvSpPr/>
            <p:nvPr/>
          </p:nvSpPr>
          <p:spPr>
            <a:xfrm rot="-5400000">
              <a:off x="3463509" y="2462593"/>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rot="-5400000">
              <a:off x="3583334" y="2566290"/>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230;p42">
            <a:extLst>
              <a:ext uri="{FF2B5EF4-FFF2-40B4-BE49-F238E27FC236}">
                <a16:creationId xmlns:a16="http://schemas.microsoft.com/office/drawing/2014/main" id="{14519B22-B335-4A5B-8D5B-1EA038372065}"/>
              </a:ext>
            </a:extLst>
          </p:cNvPr>
          <p:cNvGrpSpPr/>
          <p:nvPr/>
        </p:nvGrpSpPr>
        <p:grpSpPr>
          <a:xfrm>
            <a:off x="465067" y="3728139"/>
            <a:ext cx="8213866" cy="1205329"/>
            <a:chOff x="457188" y="2381447"/>
            <a:chExt cx="8213866" cy="1205329"/>
          </a:xfrm>
        </p:grpSpPr>
        <p:sp>
          <p:nvSpPr>
            <p:cNvPr id="32" name="Google Shape;1231;p42">
              <a:extLst>
                <a:ext uri="{FF2B5EF4-FFF2-40B4-BE49-F238E27FC236}">
                  <a16:creationId xmlns:a16="http://schemas.microsoft.com/office/drawing/2014/main" id="{64B6735B-876A-49A6-94FD-1DB3493EFECE}"/>
                </a:ext>
              </a:extLst>
            </p:cNvPr>
            <p:cNvSpPr/>
            <p:nvPr/>
          </p:nvSpPr>
          <p:spPr>
            <a:xfrm>
              <a:off x="5578962" y="2667544"/>
              <a:ext cx="3092092" cy="633082"/>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GB" dirty="0">
                  <a:solidFill>
                    <a:schemeClr val="lt1"/>
                  </a:solidFill>
                  <a:latin typeface="Roboto Condensed"/>
                  <a:ea typeface="Roboto Condensed"/>
                  <a:cs typeface="Roboto Condensed"/>
                  <a:sym typeface="Roboto Condensed"/>
                </a:rPr>
                <a:t>HFCVs can be refuelled in &lt;5min, while BEVs take up to hours</a:t>
              </a:r>
              <a:endParaRPr dirty="0">
                <a:solidFill>
                  <a:schemeClr val="lt1"/>
                </a:solidFill>
                <a:latin typeface="Roboto Condensed"/>
                <a:ea typeface="Roboto Condensed"/>
                <a:cs typeface="Roboto Condensed"/>
                <a:sym typeface="Roboto Condensed"/>
              </a:endParaRPr>
            </a:p>
          </p:txBody>
        </p:sp>
        <p:sp>
          <p:nvSpPr>
            <p:cNvPr id="33" name="Google Shape;1232;p42">
              <a:extLst>
                <a:ext uri="{FF2B5EF4-FFF2-40B4-BE49-F238E27FC236}">
                  <a16:creationId xmlns:a16="http://schemas.microsoft.com/office/drawing/2014/main" id="{56158601-255F-43CA-98D2-0FA74A4A571F}"/>
                </a:ext>
              </a:extLst>
            </p:cNvPr>
            <p:cNvSpPr/>
            <p:nvPr/>
          </p:nvSpPr>
          <p:spPr>
            <a:xfrm>
              <a:off x="457188" y="2772152"/>
              <a:ext cx="545349" cy="423935"/>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04</a:t>
              </a:r>
              <a:endParaRPr sz="2400">
                <a:solidFill>
                  <a:schemeClr val="lt1"/>
                </a:solidFill>
                <a:latin typeface="Squada One"/>
                <a:ea typeface="Squada One"/>
                <a:cs typeface="Squada One"/>
                <a:sym typeface="Squada One"/>
              </a:endParaRPr>
            </a:p>
          </p:txBody>
        </p:sp>
        <p:sp>
          <p:nvSpPr>
            <p:cNvPr id="34" name="Google Shape;1233;p42">
              <a:extLst>
                <a:ext uri="{FF2B5EF4-FFF2-40B4-BE49-F238E27FC236}">
                  <a16:creationId xmlns:a16="http://schemas.microsoft.com/office/drawing/2014/main" id="{3E26FEE1-BFBB-4D74-BD88-DDFB4C955109}"/>
                </a:ext>
              </a:extLst>
            </p:cNvPr>
            <p:cNvSpPr/>
            <p:nvPr/>
          </p:nvSpPr>
          <p:spPr>
            <a:xfrm>
              <a:off x="1002552" y="2772150"/>
              <a:ext cx="2090985" cy="423935"/>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dirty="0">
                  <a:solidFill>
                    <a:schemeClr val="tx2"/>
                  </a:solidFill>
                  <a:latin typeface="Squada One"/>
                  <a:ea typeface="Squada One"/>
                  <a:cs typeface="Squada One"/>
                  <a:sym typeface="Squada One"/>
                </a:rPr>
                <a:t>FAST-REFUELLING</a:t>
              </a:r>
              <a:endParaRPr sz="2000" dirty="0">
                <a:solidFill>
                  <a:schemeClr val="tx2"/>
                </a:solidFill>
                <a:latin typeface="Squada One"/>
                <a:ea typeface="Squada One"/>
                <a:cs typeface="Squada One"/>
                <a:sym typeface="Squada One"/>
              </a:endParaRPr>
            </a:p>
          </p:txBody>
        </p:sp>
        <p:sp>
          <p:nvSpPr>
            <p:cNvPr id="35" name="Google Shape;1234;p42">
              <a:extLst>
                <a:ext uri="{FF2B5EF4-FFF2-40B4-BE49-F238E27FC236}">
                  <a16:creationId xmlns:a16="http://schemas.microsoft.com/office/drawing/2014/main" id="{75ADE779-60C1-42B1-B7AD-5EBB1972F26C}"/>
                </a:ext>
              </a:extLst>
            </p:cNvPr>
            <p:cNvSpPr/>
            <p:nvPr/>
          </p:nvSpPr>
          <p:spPr>
            <a:xfrm rot="-5400000">
              <a:off x="3463509" y="2462593"/>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5;p42">
              <a:extLst>
                <a:ext uri="{FF2B5EF4-FFF2-40B4-BE49-F238E27FC236}">
                  <a16:creationId xmlns:a16="http://schemas.microsoft.com/office/drawing/2014/main" id="{9E44FDD7-A723-47E7-AC3C-7F3874EE55AD}"/>
                </a:ext>
              </a:extLst>
            </p:cNvPr>
            <p:cNvSpPr/>
            <p:nvPr/>
          </p:nvSpPr>
          <p:spPr>
            <a:xfrm rot="-5400000">
              <a:off x="3583334" y="2566290"/>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023;p37">
            <a:extLst>
              <a:ext uri="{FF2B5EF4-FFF2-40B4-BE49-F238E27FC236}">
                <a16:creationId xmlns:a16="http://schemas.microsoft.com/office/drawing/2014/main" id="{3A0C16B4-C52B-4E2F-86E1-7AE629B54D7A}"/>
              </a:ext>
            </a:extLst>
          </p:cNvPr>
          <p:cNvSpPr/>
          <p:nvPr/>
        </p:nvSpPr>
        <p:spPr>
          <a:xfrm>
            <a:off x="3868438" y="4135173"/>
            <a:ext cx="411224" cy="391209"/>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93;p41">
            <a:extLst>
              <a:ext uri="{FF2B5EF4-FFF2-40B4-BE49-F238E27FC236}">
                <a16:creationId xmlns:a16="http://schemas.microsoft.com/office/drawing/2014/main" id="{B2CD9929-BAF2-4859-BF96-9EF03619073C}"/>
              </a:ext>
            </a:extLst>
          </p:cNvPr>
          <p:cNvSpPr/>
          <p:nvPr/>
        </p:nvSpPr>
        <p:spPr>
          <a:xfrm>
            <a:off x="4494725" y="3219357"/>
            <a:ext cx="293866" cy="377909"/>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3;p21">
            <a:extLst>
              <a:ext uri="{FF2B5EF4-FFF2-40B4-BE49-F238E27FC236}">
                <a16:creationId xmlns:a16="http://schemas.microsoft.com/office/drawing/2014/main" id="{F9AAB1F9-4C81-4D47-9E46-850A4FB5E1E9}"/>
              </a:ext>
            </a:extLst>
          </p:cNvPr>
          <p:cNvSpPr/>
          <p:nvPr/>
        </p:nvSpPr>
        <p:spPr>
          <a:xfrm>
            <a:off x="3919929" y="2209007"/>
            <a:ext cx="310273" cy="42393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4;p21">
            <a:extLst>
              <a:ext uri="{FF2B5EF4-FFF2-40B4-BE49-F238E27FC236}">
                <a16:creationId xmlns:a16="http://schemas.microsoft.com/office/drawing/2014/main" id="{68C7F9C5-5214-4FBF-95A1-AC8ADE6F4523}"/>
              </a:ext>
            </a:extLst>
          </p:cNvPr>
          <p:cNvSpPr/>
          <p:nvPr/>
        </p:nvSpPr>
        <p:spPr>
          <a:xfrm>
            <a:off x="4035322" y="2284980"/>
            <a:ext cx="82006" cy="195055"/>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174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20" name="Rectangle 19">
            <a:extLst>
              <a:ext uri="{FF2B5EF4-FFF2-40B4-BE49-F238E27FC236}">
                <a16:creationId xmlns:a16="http://schemas.microsoft.com/office/drawing/2014/main" id="{BF78E507-B5C2-4347-82AF-CE27E0825AD8}"/>
              </a:ext>
            </a:extLst>
          </p:cNvPr>
          <p:cNvSpPr/>
          <p:nvPr/>
        </p:nvSpPr>
        <p:spPr>
          <a:xfrm>
            <a:off x="6752012" y="4062851"/>
            <a:ext cx="1293317" cy="2769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F128EB39-0C53-49B6-A000-E4206BFCF36F}"/>
              </a:ext>
            </a:extLst>
          </p:cNvPr>
          <p:cNvSpPr/>
          <p:nvPr/>
        </p:nvSpPr>
        <p:spPr>
          <a:xfrm>
            <a:off x="4450395" y="4056846"/>
            <a:ext cx="683536" cy="2769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08" name="Google Shape;1208;p42"/>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r>
              <a:rPr lang="en-GB" sz="3200">
                <a:effectLst>
                  <a:outerShdw blurRad="38100" dist="38100" dir="2700000" algn="tl">
                    <a:srgbClr val="000000">
                      <a:alpha val="43137"/>
                    </a:srgbClr>
                  </a:outerShdw>
                </a:effectLst>
              </a:rPr>
              <a:t>ADVANTAGE 1: </a:t>
            </a:r>
            <a:r>
              <a:rPr lang="en-GB" sz="3200">
                <a:solidFill>
                  <a:schemeClr val="tx2"/>
                </a:solidFill>
                <a:effectLst>
                  <a:outerShdw blurRad="38100" dist="38100" dir="2700000" algn="tl">
                    <a:srgbClr val="000000">
                      <a:alpha val="43137"/>
                    </a:srgbClr>
                  </a:outerShdw>
                </a:effectLst>
              </a:rPr>
              <a:t>CLEAN</a:t>
            </a:r>
            <a:r>
              <a:rPr lang="en-GB" sz="3200">
                <a:effectLst>
                  <a:outerShdw blurRad="38100" dist="38100" dir="2700000" algn="tl">
                    <a:srgbClr val="000000">
                      <a:alpha val="43137"/>
                    </a:srgbClr>
                  </a:outerShdw>
                </a:effectLst>
              </a:rPr>
              <a:t> ENERGY</a:t>
            </a:r>
          </a:p>
        </p:txBody>
      </p:sp>
      <p:pic>
        <p:nvPicPr>
          <p:cNvPr id="1032" name="Picture 8" descr="Thermodynamic efficiency of hydrogen fuel cells - YouTube">
            <a:extLst>
              <a:ext uri="{FF2B5EF4-FFF2-40B4-BE49-F238E27FC236}">
                <a16:creationId xmlns:a16="http://schemas.microsoft.com/office/drawing/2014/main" id="{367505D5-635E-46F6-ADEA-C2BA48C73C3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6528" b="90833" l="3438" r="90000">
                        <a14:foregroundMark x1="41172" y1="33056" x2="42266" y2="28750"/>
                        <a14:foregroundMark x1="57500" y1="33333" x2="57734" y2="83056"/>
                        <a14:foregroundMark x1="53906" y1="44583" x2="53906" y2="44583"/>
                        <a14:foregroundMark x1="53672" y1="44167" x2="53672" y2="44167"/>
                        <a14:foregroundMark x1="54063" y1="66806" x2="54063" y2="66806"/>
                        <a14:foregroundMark x1="41484" y1="90972" x2="49375" y2="91111"/>
                        <a14:foregroundMark x1="49375" y1="91111" x2="55859" y2="90972"/>
                        <a14:foregroundMark x1="55859" y1="90972" x2="57109" y2="90972"/>
                        <a14:foregroundMark x1="53828" y1="44306" x2="54453" y2="44722"/>
                        <a14:foregroundMark x1="54063" y1="65972" x2="54063" y2="66389"/>
                        <a14:foregroundMark x1="40156" y1="28333" x2="40000" y2="30139"/>
                        <a14:foregroundMark x1="59609" y1="27917" x2="59609" y2="27917"/>
                        <a14:foregroundMark x1="59531" y1="85278" x2="59531" y2="85278"/>
                        <a14:foregroundMark x1="59531" y1="85278" x2="59531" y2="85278"/>
                        <a14:foregroundMark x1="39375" y1="85694" x2="39375" y2="85694"/>
                        <a14:foregroundMark x1="41250" y1="26528" x2="41250" y2="26528"/>
                        <a14:foregroundMark x1="47734" y1="26111" x2="48828" y2="26111"/>
                        <a14:foregroundMark x1="44688" y1="33333" x2="49609" y2="57778"/>
                        <a14:foregroundMark x1="49609" y1="57778" x2="49609" y2="58056"/>
                        <a14:foregroundMark x1="45859" y1="27639" x2="44141" y2="44583"/>
                        <a14:foregroundMark x1="45469" y1="47222" x2="44688" y2="77917"/>
                        <a14:foregroundMark x1="44141" y1="85694" x2="44688" y2="85556"/>
                        <a14:foregroundMark x1="44688" y1="85556" x2="43906" y2="79444"/>
                        <a14:foregroundMark x1="41172" y1="85556" x2="49844" y2="80556"/>
                        <a14:foregroundMark x1="49844" y1="80556" x2="51406" y2="65556"/>
                        <a14:foregroundMark x1="51406" y1="65556" x2="50391" y2="54167"/>
                        <a14:foregroundMark x1="50391" y1="54167" x2="50156" y2="53056"/>
                        <a14:foregroundMark x1="54297" y1="27222" x2="53047" y2="69722"/>
                        <a14:foregroundMark x1="53047" y1="70694" x2="55156" y2="73333"/>
                        <a14:foregroundMark x1="54531" y1="84444" x2="56172" y2="25694"/>
                        <a14:foregroundMark x1="52656" y1="77917" x2="55703" y2="90000"/>
                        <a14:foregroundMark x1="55703" y1="90000" x2="55937" y2="89722"/>
                        <a14:foregroundMark x1="55937" y1="89722" x2="55937" y2="89722"/>
                        <a14:foregroundMark x1="55313" y1="85694" x2="57734" y2="85556"/>
                        <a14:foregroundMark x1="46719" y1="37778" x2="46719" y2="37778"/>
                        <a14:foregroundMark x1="46719" y1="37778" x2="44688" y2="37778"/>
                        <a14:foregroundMark x1="44531" y1="37778" x2="44922" y2="37778"/>
                        <a14:foregroundMark x1="35078" y1="28472" x2="35078" y2="28472"/>
                        <a14:foregroundMark x1="35078" y1="28472" x2="37344" y2="28472"/>
                        <a14:foregroundMark x1="35313" y1="85278" x2="36406" y2="85556"/>
                        <a14:foregroundMark x1="36328" y1="85556" x2="36328" y2="85556"/>
                        <a14:foregroundMark x1="36328" y1="85556" x2="36328" y2="85556"/>
                        <a14:foregroundMark x1="37500" y1="85417" x2="37500" y2="85417"/>
                        <a14:foregroundMark x1="64688" y1="85694" x2="64688" y2="85694"/>
                        <a14:foregroundMark x1="62813" y1="85556" x2="62813" y2="85556"/>
                        <a14:foregroundMark x1="62031" y1="85556" x2="62031" y2="85556"/>
                        <a14:foregroundMark x1="63672" y1="85556" x2="63672" y2="85556"/>
                        <a14:foregroundMark x1="64531" y1="85417" x2="62266" y2="85694"/>
                        <a14:foregroundMark x1="61875" y1="28472" x2="64453" y2="28611"/>
                        <a14:foregroundMark x1="52109" y1="30000" x2="54766" y2="28194"/>
                        <a14:foregroundMark x1="59062" y1="29306" x2="59062" y2="29306"/>
                        <a14:foregroundMark x1="59219" y1="86111" x2="59219" y2="86111"/>
                        <a14:foregroundMark x1="60078" y1="86111" x2="60078" y2="86111"/>
                        <a14:foregroundMark x1="58281" y1="29861" x2="58594" y2="27917"/>
                        <a14:foregroundMark x1="59141" y1="29861" x2="59141" y2="28611"/>
                        <a14:foregroundMark x1="60078" y1="84306" x2="60078" y2="84306"/>
                        <a14:backgroundMark x1="3516" y1="56944" x2="5859" y2="75000"/>
                        <a14:backgroundMark x1="5859" y1="75000" x2="5938" y2="74722"/>
                        <a14:backgroundMark x1="4688" y1="77361" x2="4688" y2="77361"/>
                        <a14:backgroundMark x1="3203" y1="82083" x2="6484" y2="68472"/>
                        <a14:backgroundMark x1="2813" y1="77639" x2="3594" y2="76528"/>
                        <a14:backgroundMark x1="3125" y1="75278" x2="4844" y2="75972"/>
                        <a14:backgroundMark x1="66016" y1="77500" x2="67891" y2="76528"/>
                      </a14:backgroundRemoval>
                    </a14:imgEffect>
                  </a14:imgLayer>
                </a14:imgProps>
              </a:ext>
              <a:ext uri="{28A0092B-C50C-407E-A947-70E740481C1C}">
                <a14:useLocalDpi xmlns:a14="http://schemas.microsoft.com/office/drawing/2010/main" val="0"/>
              </a:ext>
            </a:extLst>
          </a:blip>
          <a:srcRect l="34504" t="19592" r="34246" b="5082"/>
          <a:stretch/>
        </p:blipFill>
        <p:spPr bwMode="auto">
          <a:xfrm>
            <a:off x="1634976" y="1498170"/>
            <a:ext cx="1722119" cy="2334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E31680-A1F1-4217-B349-999E97D85DD2}"/>
              </a:ext>
            </a:extLst>
          </p:cNvPr>
          <p:cNvSpPr txBox="1"/>
          <p:nvPr/>
        </p:nvSpPr>
        <p:spPr>
          <a:xfrm>
            <a:off x="1055857" y="1554480"/>
            <a:ext cx="701040" cy="461665"/>
          </a:xfrm>
          <a:prstGeom prst="rect">
            <a:avLst/>
          </a:prstGeom>
          <a:noFill/>
        </p:spPr>
        <p:txBody>
          <a:bodyPr wrap="square" rtlCol="0">
            <a:spAutoFit/>
          </a:bodyPr>
          <a:lstStyle/>
          <a:p>
            <a:pPr algn="ctr"/>
            <a:r>
              <a:rPr lang="en-SG" sz="2400" b="1"/>
              <a:t>H</a:t>
            </a:r>
            <a:r>
              <a:rPr lang="en-SG" sz="2400" b="1" baseline="-25000"/>
              <a:t>2</a:t>
            </a:r>
          </a:p>
        </p:txBody>
      </p:sp>
      <p:sp>
        <p:nvSpPr>
          <p:cNvPr id="7" name="TextBox 6">
            <a:extLst>
              <a:ext uri="{FF2B5EF4-FFF2-40B4-BE49-F238E27FC236}">
                <a16:creationId xmlns:a16="http://schemas.microsoft.com/office/drawing/2014/main" id="{7BC71A95-6543-473A-9198-E7EFB9E1E234}"/>
              </a:ext>
            </a:extLst>
          </p:cNvPr>
          <p:cNvSpPr txBox="1"/>
          <p:nvPr/>
        </p:nvSpPr>
        <p:spPr>
          <a:xfrm>
            <a:off x="1064609" y="3302750"/>
            <a:ext cx="701040" cy="461665"/>
          </a:xfrm>
          <a:prstGeom prst="rect">
            <a:avLst/>
          </a:prstGeom>
          <a:noFill/>
        </p:spPr>
        <p:txBody>
          <a:bodyPr wrap="square" rtlCol="0">
            <a:spAutoFit/>
          </a:bodyPr>
          <a:lstStyle/>
          <a:p>
            <a:pPr algn="ctr"/>
            <a:r>
              <a:rPr lang="en-SG" sz="2400" b="1"/>
              <a:t>H</a:t>
            </a:r>
            <a:r>
              <a:rPr lang="en-SG" sz="2400" b="1" baseline="-25000"/>
              <a:t>2</a:t>
            </a:r>
          </a:p>
        </p:txBody>
      </p:sp>
      <p:sp>
        <p:nvSpPr>
          <p:cNvPr id="8" name="TextBox 7">
            <a:extLst>
              <a:ext uri="{FF2B5EF4-FFF2-40B4-BE49-F238E27FC236}">
                <a16:creationId xmlns:a16="http://schemas.microsoft.com/office/drawing/2014/main" id="{209B4D9B-FBC8-4D3B-B0D0-2F8D8355F52C}"/>
              </a:ext>
            </a:extLst>
          </p:cNvPr>
          <p:cNvSpPr txBox="1"/>
          <p:nvPr/>
        </p:nvSpPr>
        <p:spPr>
          <a:xfrm>
            <a:off x="3273274" y="1554480"/>
            <a:ext cx="556262" cy="461665"/>
          </a:xfrm>
          <a:prstGeom prst="rect">
            <a:avLst/>
          </a:prstGeom>
          <a:noFill/>
        </p:spPr>
        <p:txBody>
          <a:bodyPr wrap="square" rtlCol="0">
            <a:spAutoFit/>
          </a:bodyPr>
          <a:lstStyle/>
          <a:p>
            <a:pPr algn="ctr"/>
            <a:r>
              <a:rPr lang="en-SG" sz="2400" b="1"/>
              <a:t>O</a:t>
            </a:r>
            <a:r>
              <a:rPr lang="en-SG" sz="2400" b="1" baseline="-25000"/>
              <a:t>2</a:t>
            </a:r>
          </a:p>
        </p:txBody>
      </p:sp>
      <p:sp>
        <p:nvSpPr>
          <p:cNvPr id="9" name="TextBox 8">
            <a:extLst>
              <a:ext uri="{FF2B5EF4-FFF2-40B4-BE49-F238E27FC236}">
                <a16:creationId xmlns:a16="http://schemas.microsoft.com/office/drawing/2014/main" id="{BE25E949-B072-4ED1-A37B-0F411CB2F0B7}"/>
              </a:ext>
            </a:extLst>
          </p:cNvPr>
          <p:cNvSpPr txBox="1"/>
          <p:nvPr/>
        </p:nvSpPr>
        <p:spPr>
          <a:xfrm>
            <a:off x="3203559" y="3302751"/>
            <a:ext cx="855710" cy="461665"/>
          </a:xfrm>
          <a:prstGeom prst="rect">
            <a:avLst/>
          </a:prstGeom>
          <a:noFill/>
        </p:spPr>
        <p:txBody>
          <a:bodyPr wrap="square" rtlCol="0">
            <a:spAutoFit/>
          </a:bodyPr>
          <a:lstStyle/>
          <a:p>
            <a:pPr algn="ctr"/>
            <a:r>
              <a:rPr lang="en-SG" sz="2400" b="1"/>
              <a:t>H</a:t>
            </a:r>
            <a:r>
              <a:rPr lang="en-SG" sz="2400" b="1" baseline="-25000"/>
              <a:t>2</a:t>
            </a:r>
            <a:r>
              <a:rPr lang="en-SG" sz="2400" b="1"/>
              <a:t>O</a:t>
            </a:r>
            <a:endParaRPr lang="en-SG" sz="2400" b="1" baseline="-25000"/>
          </a:p>
        </p:txBody>
      </p:sp>
      <p:sp>
        <p:nvSpPr>
          <p:cNvPr id="12" name="TextBox 11">
            <a:extLst>
              <a:ext uri="{FF2B5EF4-FFF2-40B4-BE49-F238E27FC236}">
                <a16:creationId xmlns:a16="http://schemas.microsoft.com/office/drawing/2014/main" id="{09D5E2EB-B15F-4508-9078-D56170227A64}"/>
              </a:ext>
            </a:extLst>
          </p:cNvPr>
          <p:cNvSpPr txBox="1"/>
          <p:nvPr/>
        </p:nvSpPr>
        <p:spPr>
          <a:xfrm>
            <a:off x="659624" y="1154370"/>
            <a:ext cx="1607821" cy="400110"/>
          </a:xfrm>
          <a:prstGeom prst="rect">
            <a:avLst/>
          </a:prstGeom>
          <a:noFill/>
        </p:spPr>
        <p:txBody>
          <a:bodyPr wrap="square" rtlCol="0">
            <a:spAutoFit/>
          </a:bodyPr>
          <a:lstStyle/>
          <a:p>
            <a:pPr algn="ctr"/>
            <a:r>
              <a:rPr lang="en-SG" sz="2000" b="1" u="sng"/>
              <a:t>ANODE:</a:t>
            </a:r>
          </a:p>
        </p:txBody>
      </p:sp>
      <p:sp>
        <p:nvSpPr>
          <p:cNvPr id="13" name="TextBox 12">
            <a:extLst>
              <a:ext uri="{FF2B5EF4-FFF2-40B4-BE49-F238E27FC236}">
                <a16:creationId xmlns:a16="http://schemas.microsoft.com/office/drawing/2014/main" id="{255B5ED8-B643-4BCB-8E24-4679540761E3}"/>
              </a:ext>
            </a:extLst>
          </p:cNvPr>
          <p:cNvSpPr txBox="1"/>
          <p:nvPr/>
        </p:nvSpPr>
        <p:spPr>
          <a:xfrm>
            <a:off x="2663678" y="1154370"/>
            <a:ext cx="1935480" cy="400110"/>
          </a:xfrm>
          <a:prstGeom prst="rect">
            <a:avLst/>
          </a:prstGeom>
          <a:noFill/>
        </p:spPr>
        <p:txBody>
          <a:bodyPr wrap="square" rtlCol="0">
            <a:spAutoFit/>
          </a:bodyPr>
          <a:lstStyle/>
          <a:p>
            <a:pPr algn="ctr"/>
            <a:r>
              <a:rPr lang="en-SG" sz="2000" b="1" u="sng"/>
              <a:t>CATHODE: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BA2B619-0E1C-447C-A539-A3A0F6AC13F7}"/>
                  </a:ext>
                </a:extLst>
              </p:cNvPr>
              <p:cNvSpPr txBox="1"/>
              <p:nvPr/>
            </p:nvSpPr>
            <p:spPr>
              <a:xfrm>
                <a:off x="2525140" y="4047611"/>
                <a:ext cx="26087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𝑂</m:t>
                          </m:r>
                        </m:e>
                        <m:sub>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2</m:t>
                          </m:r>
                        </m:sub>
                      </m:sSub>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+4</m:t>
                      </m:r>
                      <m:sSup>
                        <m:sSupPr>
                          <m:ctrlPr>
                            <a:rPr lang="en-SG" sz="1800"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𝐻</m:t>
                          </m:r>
                        </m:e>
                        <m:sup>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m:t>
                          </m:r>
                        </m:sup>
                      </m:sSup>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+4</m:t>
                      </m:r>
                      <m:sSup>
                        <m:sSupPr>
                          <m:ctrlPr>
                            <a:rPr lang="en-SG" sz="1800"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m:t>
                          </m:r>
                        </m:sup>
                      </m:sSup>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m:t>
                      </m:r>
                      <m:sSub>
                        <m:sSubPr>
                          <m:ctrlP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𝟐</m:t>
                          </m:r>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𝑯</m:t>
                          </m:r>
                        </m:e>
                        <m:sub>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𝟐</m:t>
                          </m:r>
                        </m:sub>
                      </m:sSub>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𝑶</m:t>
                      </m:r>
                    </m:oMath>
                  </m:oMathPara>
                </a14:m>
                <a:endParaRPr lang="en-SG" sz="1800" b="1">
                  <a:solidFill>
                    <a:schemeClr val="bg1"/>
                  </a:solidFill>
                  <a:effectLst>
                    <a:outerShdw blurRad="38100" dist="38100" dir="2700000" algn="tl">
                      <a:srgbClr val="000000">
                        <a:alpha val="43137"/>
                      </a:srgbClr>
                    </a:outerShdw>
                  </a:effectLst>
                </a:endParaRPr>
              </a:p>
            </p:txBody>
          </p:sp>
        </mc:Choice>
        <mc:Fallback xmlns="">
          <p:sp>
            <p:nvSpPr>
              <p:cNvPr id="4" name="TextBox 3">
                <a:extLst>
                  <a:ext uri="{FF2B5EF4-FFF2-40B4-BE49-F238E27FC236}">
                    <a16:creationId xmlns:a16="http://schemas.microsoft.com/office/drawing/2014/main" id="{9BA2B619-0E1C-447C-A539-A3A0F6AC13F7}"/>
                  </a:ext>
                </a:extLst>
              </p:cNvPr>
              <p:cNvSpPr txBox="1">
                <a:spLocks noRot="1" noChangeAspect="1" noMove="1" noResize="1" noEditPoints="1" noAdjustHandles="1" noChangeArrowheads="1" noChangeShapeType="1" noTextEdit="1"/>
              </p:cNvSpPr>
              <p:nvPr/>
            </p:nvSpPr>
            <p:spPr>
              <a:xfrm>
                <a:off x="2525140" y="4047611"/>
                <a:ext cx="2608791" cy="276999"/>
              </a:xfrm>
              <a:prstGeom prst="rect">
                <a:avLst/>
              </a:prstGeom>
              <a:blipFill>
                <a:blip r:embed="rId5"/>
                <a:stretch>
                  <a:fillRect l="-1636" r="-2804" b="-28889"/>
                </a:stretch>
              </a:blipFill>
            </p:spPr>
            <p:txBody>
              <a:bodyPr/>
              <a:lstStyle/>
              <a:p>
                <a:r>
                  <a:rPr lang="en-US">
                    <a:noFill/>
                  </a:rPr>
                  <a:t> </a:t>
                </a:r>
              </a:p>
            </p:txBody>
          </p:sp>
        </mc:Fallback>
      </mc:AlternateContent>
      <p:pic>
        <p:nvPicPr>
          <p:cNvPr id="1026" name="Picture 2" descr="Coal Plant Coal Fired Power Station Stock Vector (Royalty Free) 1634237305">
            <a:extLst>
              <a:ext uri="{FF2B5EF4-FFF2-40B4-BE49-F238E27FC236}">
                <a16:creationId xmlns:a16="http://schemas.microsoft.com/office/drawing/2014/main" id="{C3C818B6-9F34-4086-94A5-EF8EA9AF2B3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83929" l="18005" r="86618">
                        <a14:foregroundMark x1="45012" y1="10714" x2="46472" y2="13214"/>
                        <a14:foregroundMark x1="81995" y1="27143" x2="83698" y2="30000"/>
                        <a14:foregroundMark x1="18248" y1="83929" x2="55961" y2="75357"/>
                        <a14:foregroundMark x1="55961" y1="75357" x2="72993" y2="82143"/>
                        <a14:foregroundMark x1="72993" y1="82143" x2="77372" y2="81429"/>
                        <a14:foregroundMark x1="86131" y1="33214" x2="86618" y2="34643"/>
                      </a14:backgroundRemoval>
                    </a14:imgEffect>
                  </a14:imgLayer>
                </a14:imgProps>
              </a:ext>
              <a:ext uri="{28A0092B-C50C-407E-A947-70E740481C1C}">
                <a14:useLocalDpi xmlns:a14="http://schemas.microsoft.com/office/drawing/2010/main" val="0"/>
              </a:ext>
            </a:extLst>
          </a:blip>
          <a:srcRect l="12010" t="6601" r="11241" b="8544"/>
          <a:stretch/>
        </p:blipFill>
        <p:spPr bwMode="auto">
          <a:xfrm>
            <a:off x="5208753" y="1440221"/>
            <a:ext cx="3004546" cy="22630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F4E930-886A-48CE-9F10-FD3A66A7E385}"/>
                  </a:ext>
                </a:extLst>
              </p:cNvPr>
              <p:cNvSpPr txBox="1"/>
              <p:nvPr/>
            </p:nvSpPr>
            <p:spPr>
              <a:xfrm>
                <a:off x="5353861" y="4047611"/>
                <a:ext cx="271432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𝐶</m:t>
                      </m:r>
                      <m:sSub>
                        <m:sSubPr>
                          <m:ctrlPr>
                            <a:rPr lang="en-SG" sz="1800" i="1" smtClean="0">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𝐻</m:t>
                          </m:r>
                        </m:e>
                        <m:sub>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4</m:t>
                          </m:r>
                        </m:sub>
                      </m:sSub>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+2</m:t>
                      </m:r>
                      <m:sSub>
                        <m:sSubPr>
                          <m:ctrlPr>
                            <a:rPr lang="en-SG" sz="1800" i="1" smtClean="0">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𝑂</m:t>
                          </m:r>
                        </m:e>
                        <m:sub>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2</m:t>
                          </m:r>
                        </m:sub>
                      </m:sSub>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m:t>
                      </m:r>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𝑪</m:t>
                      </m:r>
                      <m:sSub>
                        <m:sSubPr>
                          <m:ctrlP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𝑶</m:t>
                          </m:r>
                        </m:e>
                        <m:sub>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𝟐</m:t>
                          </m:r>
                        </m:sub>
                      </m:sSub>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𝟐</m:t>
                      </m:r>
                      <m:sSub>
                        <m:sSubPr>
                          <m:ctrlP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ctrlPr>
                        </m:sSubPr>
                        <m:e>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𝑯</m:t>
                          </m:r>
                        </m:e>
                        <m:sub>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𝟐</m:t>
                          </m:r>
                        </m:sub>
                      </m:sSub>
                      <m:r>
                        <a:rPr lang="en-SG" sz="1800" b="1" i="1" smtClean="0">
                          <a:solidFill>
                            <a:srgbClr val="FF0000"/>
                          </a:solidFill>
                          <a:effectLst>
                            <a:outerShdw blurRad="38100" dist="38100" dir="2700000" algn="tl">
                              <a:srgbClr val="000000">
                                <a:alpha val="43137"/>
                              </a:srgbClr>
                            </a:outerShdw>
                          </a:effectLst>
                          <a:latin typeface="Cambria Math" panose="02040503050406030204" pitchFamily="18" charset="0"/>
                        </a:rPr>
                        <m:t>𝑶</m:t>
                      </m:r>
                    </m:oMath>
                  </m:oMathPara>
                </a14:m>
                <a:endParaRPr lang="en-SG" sz="1800" b="1">
                  <a:solidFill>
                    <a:schemeClr val="bg1"/>
                  </a:solidFill>
                  <a:effectLst>
                    <a:outerShdw blurRad="38100" dist="38100" dir="2700000" algn="tl">
                      <a:srgbClr val="000000">
                        <a:alpha val="43137"/>
                      </a:srgbClr>
                    </a:outerShdw>
                  </a:effectLst>
                </a:endParaRPr>
              </a:p>
            </p:txBody>
          </p:sp>
        </mc:Choice>
        <mc:Fallback xmlns="">
          <p:sp>
            <p:nvSpPr>
              <p:cNvPr id="14" name="TextBox 13">
                <a:extLst>
                  <a:ext uri="{FF2B5EF4-FFF2-40B4-BE49-F238E27FC236}">
                    <a16:creationId xmlns:a16="http://schemas.microsoft.com/office/drawing/2014/main" id="{32F4E930-886A-48CE-9F10-FD3A66A7E385}"/>
                  </a:ext>
                </a:extLst>
              </p:cNvPr>
              <p:cNvSpPr txBox="1">
                <a:spLocks noRot="1" noChangeAspect="1" noMove="1" noResize="1" noEditPoints="1" noAdjustHandles="1" noChangeArrowheads="1" noChangeShapeType="1" noTextEdit="1"/>
              </p:cNvSpPr>
              <p:nvPr/>
            </p:nvSpPr>
            <p:spPr>
              <a:xfrm>
                <a:off x="5353861" y="4047611"/>
                <a:ext cx="2714329" cy="276999"/>
              </a:xfrm>
              <a:prstGeom prst="rect">
                <a:avLst/>
              </a:prstGeom>
              <a:blipFill>
                <a:blip r:embed="rId8"/>
                <a:stretch>
                  <a:fillRect l="-2242" r="-3139" b="-28889"/>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2A1C27AB-4125-40BF-BFAD-7C1FDD4BCFE4}"/>
              </a:ext>
            </a:extLst>
          </p:cNvPr>
          <p:cNvCxnSpPr>
            <a:cxnSpLocks/>
          </p:cNvCxnSpPr>
          <p:nvPr/>
        </p:nvCxnSpPr>
        <p:spPr>
          <a:xfrm>
            <a:off x="5208753" y="1059180"/>
            <a:ext cx="0" cy="3619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AB043B-7996-4F7D-97B0-561AEC5ABD21}"/>
                  </a:ext>
                </a:extLst>
              </p:cNvPr>
              <p:cNvSpPr txBox="1"/>
              <p:nvPr/>
            </p:nvSpPr>
            <p:spPr>
              <a:xfrm>
                <a:off x="394560" y="4047610"/>
                <a:ext cx="18728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2</m:t>
                      </m:r>
                      <m:sSub>
                        <m:sSubPr>
                          <m:ctrlPr>
                            <a:rPr lang="en-SG" sz="1800" i="1" smtClean="0">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𝐻</m:t>
                          </m:r>
                        </m:e>
                        <m:sub>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2</m:t>
                          </m:r>
                        </m:sub>
                      </m:sSub>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→4</m:t>
                      </m:r>
                      <m:sSup>
                        <m:sSupPr>
                          <m:ctrlP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𝐻</m:t>
                          </m:r>
                        </m:e>
                        <m:sup>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m:t>
                          </m:r>
                        </m:sup>
                      </m:sSup>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+4</m:t>
                      </m:r>
                      <m:sSup>
                        <m:sSupPr>
                          <m:ctrlP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ctrlPr>
                        </m:sSupPr>
                        <m:e>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𝑒</m:t>
                          </m:r>
                        </m:e>
                        <m:sup>
                          <m:r>
                            <a:rPr lang="en-SG" sz="1800" b="0" i="1" smtClean="0">
                              <a:solidFill>
                                <a:schemeClr val="bg1"/>
                              </a:solidFill>
                              <a:effectLst>
                                <a:outerShdw blurRad="38100" dist="38100" dir="2700000" algn="tl">
                                  <a:srgbClr val="000000">
                                    <a:alpha val="43137"/>
                                  </a:srgbClr>
                                </a:outerShdw>
                              </a:effectLst>
                              <a:latin typeface="Cambria Math" panose="02040503050406030204" pitchFamily="18" charset="0"/>
                            </a:rPr>
                            <m:t>−</m:t>
                          </m:r>
                        </m:sup>
                      </m:sSup>
                    </m:oMath>
                  </m:oMathPara>
                </a14:m>
                <a:endParaRPr lang="en-SG" sz="1800">
                  <a:solidFill>
                    <a:schemeClr val="bg1"/>
                  </a:solidFill>
                  <a:effectLst>
                    <a:outerShdw blurRad="38100" dist="38100" dir="2700000" algn="tl">
                      <a:srgbClr val="000000">
                        <a:alpha val="43137"/>
                      </a:srgbClr>
                    </a:outerShdw>
                  </a:effectLst>
                </a:endParaRPr>
              </a:p>
            </p:txBody>
          </p:sp>
        </mc:Choice>
        <mc:Fallback xmlns="">
          <p:sp>
            <p:nvSpPr>
              <p:cNvPr id="21" name="TextBox 20">
                <a:extLst>
                  <a:ext uri="{FF2B5EF4-FFF2-40B4-BE49-F238E27FC236}">
                    <a16:creationId xmlns:a16="http://schemas.microsoft.com/office/drawing/2014/main" id="{9EAB043B-7996-4F7D-97B0-561AEC5ABD21}"/>
                  </a:ext>
                </a:extLst>
              </p:cNvPr>
              <p:cNvSpPr txBox="1">
                <a:spLocks noRot="1" noChangeAspect="1" noMove="1" noResize="1" noEditPoints="1" noAdjustHandles="1" noChangeArrowheads="1" noChangeShapeType="1" noTextEdit="1"/>
              </p:cNvSpPr>
              <p:nvPr/>
            </p:nvSpPr>
            <p:spPr>
              <a:xfrm>
                <a:off x="394560" y="4047610"/>
                <a:ext cx="1872885" cy="276999"/>
              </a:xfrm>
              <a:prstGeom prst="rect">
                <a:avLst/>
              </a:prstGeom>
              <a:blipFill>
                <a:blip r:embed="rId9"/>
                <a:stretch>
                  <a:fillRect l="-2606" r="-651" b="-28889"/>
                </a:stretch>
              </a:blipFill>
            </p:spPr>
            <p:txBody>
              <a:bodyPr/>
              <a:lstStyle/>
              <a:p>
                <a:r>
                  <a:rPr lang="en-US">
                    <a:noFill/>
                  </a:rPr>
                  <a:t> </a:t>
                </a:r>
              </a:p>
            </p:txBody>
          </p:sp>
        </mc:Fallback>
      </mc:AlternateContent>
      <p:pic>
        <p:nvPicPr>
          <p:cNvPr id="22" name="Picture 2" descr="US Steel, Equinor team up to examine Appalachia's potential for hydrogen |  S&amp;P Global Market Intelligence">
            <a:extLst>
              <a:ext uri="{FF2B5EF4-FFF2-40B4-BE49-F238E27FC236}">
                <a16:creationId xmlns:a16="http://schemas.microsoft.com/office/drawing/2014/main" id="{9EA816E3-F208-4D15-803B-84E57F854D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6652" y="983319"/>
            <a:ext cx="5414962" cy="3898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5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ADVANTAGE 2: HIGHER </a:t>
            </a:r>
            <a:r>
              <a:rPr lang="en-GB" sz="3200" dirty="0">
                <a:solidFill>
                  <a:schemeClr val="tx2"/>
                </a:solidFill>
                <a:effectLst>
                  <a:outerShdw blurRad="38100" dist="38100" dir="2700000" algn="tl">
                    <a:srgbClr val="000000">
                      <a:alpha val="43137"/>
                    </a:srgbClr>
                  </a:outerShdw>
                </a:effectLst>
              </a:rPr>
              <a:t>EFFICIENCY</a:t>
            </a:r>
          </a:p>
        </p:txBody>
      </p:sp>
      <p:pic>
        <p:nvPicPr>
          <p:cNvPr id="38" name="Picture 37" descr="Chart&#10;&#10;Description automatically generated">
            <a:extLst>
              <a:ext uri="{FF2B5EF4-FFF2-40B4-BE49-F238E27FC236}">
                <a16:creationId xmlns:a16="http://schemas.microsoft.com/office/drawing/2014/main" id="{89BE81A5-98A2-4974-B97F-4983791E2E73}"/>
              </a:ext>
            </a:extLst>
          </p:cNvPr>
          <p:cNvPicPr>
            <a:picLocks noChangeAspect="1"/>
          </p:cNvPicPr>
          <p:nvPr/>
        </p:nvPicPr>
        <p:blipFill rotWithShape="1">
          <a:blip r:embed="rId3"/>
          <a:srcRect l="15437" t="12257" r="16498" b="1208"/>
          <a:stretch/>
        </p:blipFill>
        <p:spPr>
          <a:xfrm>
            <a:off x="114301" y="1159421"/>
            <a:ext cx="5147520" cy="3681248"/>
          </a:xfrm>
          <a:prstGeom prst="rect">
            <a:avLst/>
          </a:prstGeom>
        </p:spPr>
      </p:pic>
      <p:pic>
        <p:nvPicPr>
          <p:cNvPr id="2052" name="Picture 4">
            <a:extLst>
              <a:ext uri="{FF2B5EF4-FFF2-40B4-BE49-F238E27FC236}">
                <a16:creationId xmlns:a16="http://schemas.microsoft.com/office/drawing/2014/main" id="{AF1DC288-327B-47FE-ABF9-74980EBBDA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993" y="2287969"/>
            <a:ext cx="3715706" cy="2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1BD0C4-4E7A-44B2-B1E2-AA553FB8CBC1}"/>
              </a:ext>
            </a:extLst>
          </p:cNvPr>
          <p:cNvSpPr txBox="1"/>
          <p:nvPr/>
        </p:nvSpPr>
        <p:spPr>
          <a:xfrm>
            <a:off x="5457274" y="1363980"/>
            <a:ext cx="3429144" cy="646331"/>
          </a:xfrm>
          <a:prstGeom prst="rect">
            <a:avLst/>
          </a:prstGeom>
          <a:noFill/>
        </p:spPr>
        <p:txBody>
          <a:bodyPr wrap="none" rtlCol="0">
            <a:spAutoFit/>
          </a:bodyPr>
          <a:lstStyle/>
          <a:p>
            <a:r>
              <a:rPr lang="en-SG" sz="1800" b="1" dirty="0"/>
              <a:t>Efficiency:</a:t>
            </a:r>
            <a:br>
              <a:rPr lang="en-SG" sz="1800" b="1" dirty="0"/>
            </a:br>
            <a:r>
              <a:rPr lang="en-SG" sz="1800" b="1" dirty="0"/>
              <a:t>BEV &gt; HFCEV &gt; Conventional</a:t>
            </a:r>
          </a:p>
        </p:txBody>
      </p:sp>
      <p:cxnSp>
        <p:nvCxnSpPr>
          <p:cNvPr id="7" name="Straight Arrow Connector 6">
            <a:extLst>
              <a:ext uri="{FF2B5EF4-FFF2-40B4-BE49-F238E27FC236}">
                <a16:creationId xmlns:a16="http://schemas.microsoft.com/office/drawing/2014/main" id="{413CB24D-2EBF-40E1-866D-D29181E88F4A}"/>
              </a:ext>
            </a:extLst>
          </p:cNvPr>
          <p:cNvCxnSpPr>
            <a:cxnSpLocks/>
          </p:cNvCxnSpPr>
          <p:nvPr/>
        </p:nvCxnSpPr>
        <p:spPr>
          <a:xfrm flipV="1">
            <a:off x="7018020" y="1363980"/>
            <a:ext cx="0" cy="289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BE7C2C6-6283-4987-BF85-5B9BC13ADE9E}"/>
              </a:ext>
            </a:extLst>
          </p:cNvPr>
          <p:cNvCxnSpPr>
            <a:cxnSpLocks/>
          </p:cNvCxnSpPr>
          <p:nvPr/>
        </p:nvCxnSpPr>
        <p:spPr>
          <a:xfrm flipV="1">
            <a:off x="6865620" y="1363980"/>
            <a:ext cx="0" cy="289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D513FE-B90C-4966-852A-9F482136AB13}"/>
              </a:ext>
            </a:extLst>
          </p:cNvPr>
          <p:cNvSpPr txBox="1"/>
          <p:nvPr/>
        </p:nvSpPr>
        <p:spPr>
          <a:xfrm>
            <a:off x="2688061" y="4512760"/>
            <a:ext cx="3636720" cy="369332"/>
          </a:xfrm>
          <a:prstGeom prst="rect">
            <a:avLst/>
          </a:prstGeom>
          <a:solidFill>
            <a:schemeClr val="accent3"/>
          </a:solidFill>
          <a:ln>
            <a:solidFill>
              <a:schemeClr val="tx1"/>
            </a:solidFill>
          </a:ln>
        </p:spPr>
        <p:txBody>
          <a:bodyPr wrap="square" rtlCol="0">
            <a:spAutoFit/>
          </a:bodyPr>
          <a:lstStyle/>
          <a:p>
            <a:pPr algn="ctr"/>
            <a:r>
              <a:rPr lang="en-SG" sz="1800" b="1">
                <a:solidFill>
                  <a:srgbClr val="FF0000"/>
                </a:solidFill>
              </a:rPr>
              <a:t>2 times more efficient than ICE!</a:t>
            </a:r>
          </a:p>
        </p:txBody>
      </p:sp>
    </p:spTree>
    <p:extLst>
      <p:ext uri="{BB962C8B-B14F-4D97-AF65-F5344CB8AC3E}">
        <p14:creationId xmlns:p14="http://schemas.microsoft.com/office/powerpoint/2010/main" val="2935873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ADVANTAGE 3: LONG </a:t>
            </a:r>
            <a:r>
              <a:rPr lang="en-GB" sz="3200" dirty="0">
                <a:solidFill>
                  <a:schemeClr val="tx2"/>
                </a:solidFill>
                <a:effectLst>
                  <a:outerShdw blurRad="38100" dist="38100" dir="2700000" algn="tl">
                    <a:srgbClr val="000000">
                      <a:alpha val="43137"/>
                    </a:srgbClr>
                  </a:outerShdw>
                </a:effectLst>
              </a:rPr>
              <a:t>USAGE TIME</a:t>
            </a:r>
          </a:p>
        </p:txBody>
      </p:sp>
      <p:pic>
        <p:nvPicPr>
          <p:cNvPr id="38" name="Picture 2" descr="After many false starts, hydrogen power might now bear fruit | The Economist">
            <a:extLst>
              <a:ext uri="{FF2B5EF4-FFF2-40B4-BE49-F238E27FC236}">
                <a16:creationId xmlns:a16="http://schemas.microsoft.com/office/drawing/2014/main" id="{02B0E1E3-37FF-4A1F-AFA4-AD97D49A2E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22"/>
          <a:stretch/>
        </p:blipFill>
        <p:spPr bwMode="auto">
          <a:xfrm>
            <a:off x="181876" y="934136"/>
            <a:ext cx="3986061" cy="40479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E85290-702C-4F89-84F1-40EF1667FC8D}"/>
              </a:ext>
            </a:extLst>
          </p:cNvPr>
          <p:cNvSpPr txBox="1"/>
          <p:nvPr/>
        </p:nvSpPr>
        <p:spPr>
          <a:xfrm>
            <a:off x="2521463" y="2648918"/>
            <a:ext cx="1558440" cy="400110"/>
          </a:xfrm>
          <a:prstGeom prst="rect">
            <a:avLst/>
          </a:prstGeom>
          <a:solidFill>
            <a:schemeClr val="accent3"/>
          </a:solidFill>
          <a:ln>
            <a:solidFill>
              <a:schemeClr val="tx1"/>
            </a:solidFill>
          </a:ln>
        </p:spPr>
        <p:txBody>
          <a:bodyPr wrap="none" rtlCol="0">
            <a:spAutoFit/>
          </a:bodyPr>
          <a:lstStyle/>
          <a:p>
            <a:r>
              <a:rPr lang="en-SG" sz="2000" b="1" dirty="0">
                <a:solidFill>
                  <a:srgbClr val="FF0000"/>
                </a:solidFill>
              </a:rPr>
              <a:t>~120 MJ/kg</a:t>
            </a:r>
          </a:p>
        </p:txBody>
      </p:sp>
      <p:pic>
        <p:nvPicPr>
          <p:cNvPr id="3" name="Picture 2" descr="Hydrogen Station png images | PNGWing">
            <a:extLst>
              <a:ext uri="{FF2B5EF4-FFF2-40B4-BE49-F238E27FC236}">
                <a16:creationId xmlns:a16="http://schemas.microsoft.com/office/drawing/2014/main" id="{69945F52-A57E-4E7B-BFD2-FD19DDCA217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3056" r="95278">
                        <a14:foregroundMark x1="6944" y1="50000" x2="7222" y2="55000"/>
                        <a14:foregroundMark x1="3056" y1="53611" x2="3611" y2="51389"/>
                        <a14:foregroundMark x1="85000" y1="46667" x2="93333" y2="59444"/>
                        <a14:foregroundMark x1="93333" y1="59444" x2="86667" y2="45278"/>
                        <a14:foregroundMark x1="86667" y1="45278" x2="86389" y2="45278"/>
                        <a14:foregroundMark x1="83056" y1="55556" x2="65556" y2="53611"/>
                        <a14:foregroundMark x1="65556" y1="53611" x2="65556" y2="53611"/>
                        <a14:foregroundMark x1="91111" y1="52222" x2="72778" y2="54167"/>
                        <a14:foregroundMark x1="72778" y1="54167" x2="73611" y2="54167"/>
                        <a14:foregroundMark x1="95278" y1="50000" x2="95278" y2="50000"/>
                        <a14:foregroundMark x1="50556" y1="38889" x2="47500" y2="44444"/>
                        <a14:foregroundMark x1="30556" y1="43611" x2="26111" y2="36111"/>
                        <a14:foregroundMark x1="47222" y1="56667" x2="66667" y2="60833"/>
                        <a14:foregroundMark x1="52222" y1="41389" x2="47778" y2="38889"/>
                        <a14:foregroundMark x1="49167" y1="37222" x2="45278" y2="37500"/>
                        <a14:backgroundMark x1="39722" y1="66111" x2="39722" y2="66111"/>
                      </a14:backgroundRemoval>
                    </a14:imgEffect>
                  </a14:imgLayer>
                </a14:imgProps>
              </a:ext>
              <a:ext uri="{28A0092B-C50C-407E-A947-70E740481C1C}">
                <a14:useLocalDpi xmlns:a14="http://schemas.microsoft.com/office/drawing/2010/main" val="0"/>
              </a:ext>
            </a:extLst>
          </a:blip>
          <a:srcRect t="18556" b="23222"/>
          <a:stretch/>
        </p:blipFill>
        <p:spPr bwMode="auto">
          <a:xfrm>
            <a:off x="4378704" y="2958128"/>
            <a:ext cx="2561499" cy="14913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7F5C3C-DA81-414F-A527-501E0F47895D}"/>
              </a:ext>
            </a:extLst>
          </p:cNvPr>
          <p:cNvSpPr txBox="1"/>
          <p:nvPr/>
        </p:nvSpPr>
        <p:spPr>
          <a:xfrm>
            <a:off x="6743947" y="3572761"/>
            <a:ext cx="2400053" cy="523220"/>
          </a:xfrm>
          <a:prstGeom prst="rect">
            <a:avLst/>
          </a:prstGeom>
          <a:noFill/>
        </p:spPr>
        <p:txBody>
          <a:bodyPr wrap="square" rtlCol="0">
            <a:spAutoFit/>
          </a:bodyPr>
          <a:lstStyle/>
          <a:p>
            <a:pPr algn="ctr"/>
            <a:r>
              <a:rPr lang="en-SG" sz="2800" b="1" dirty="0">
                <a:latin typeface="Avenir Next LT Pro" panose="020B0504020202020204" pitchFamily="34" charset="0"/>
              </a:rPr>
              <a:t>300 MILES</a:t>
            </a:r>
          </a:p>
        </p:txBody>
      </p:sp>
      <p:pic>
        <p:nvPicPr>
          <p:cNvPr id="3076" name="Picture 4" descr="Government unplugged over electric vehicles and flat on battery technologies">
            <a:extLst>
              <a:ext uri="{FF2B5EF4-FFF2-40B4-BE49-F238E27FC236}">
                <a16:creationId xmlns:a16="http://schemas.microsoft.com/office/drawing/2014/main" id="{83DEB45B-D4DB-4E4B-833B-94D4789F887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1667" l="286" r="99429">
                        <a14:foregroundMark x1="10857" y1="43333" x2="9143" y2="44167"/>
                        <a14:foregroundMark x1="18571" y1="18333" x2="14571" y2="17917"/>
                        <a14:foregroundMark x1="6000" y1="41250" x2="857" y2="53333"/>
                        <a14:foregroundMark x1="70000" y1="91667" x2="74286" y2="92083"/>
                        <a14:foregroundMark x1="89714" y1="55000" x2="95429" y2="27083"/>
                        <a14:foregroundMark x1="95429" y1="27083" x2="86857" y2="22917"/>
                        <a14:foregroundMark x1="99429" y1="24167" x2="99143" y2="32500"/>
                        <a14:backgroundMark x1="14571" y1="50000" x2="14571" y2="50000"/>
                        <a14:backgroundMark x1="9143" y1="79167" x2="9143" y2="79167"/>
                      </a14:backgroundRemoval>
                    </a14:imgEffect>
                  </a14:imgLayer>
                </a14:imgProps>
              </a:ext>
              <a:ext uri="{28A0092B-C50C-407E-A947-70E740481C1C}">
                <a14:useLocalDpi xmlns:a14="http://schemas.microsoft.com/office/drawing/2010/main" val="0"/>
              </a:ext>
            </a:extLst>
          </a:blip>
          <a:srcRect/>
          <a:stretch>
            <a:fillRect/>
          </a:stretch>
        </p:blipFill>
        <p:spPr bwMode="auto">
          <a:xfrm>
            <a:off x="4572000" y="1266710"/>
            <a:ext cx="2174905" cy="149136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01374D1-C6CF-46C0-AA2F-B2561A1DF666}"/>
              </a:ext>
            </a:extLst>
          </p:cNvPr>
          <p:cNvSpPr txBox="1"/>
          <p:nvPr/>
        </p:nvSpPr>
        <p:spPr>
          <a:xfrm>
            <a:off x="6679942" y="1457869"/>
            <a:ext cx="2400053" cy="954107"/>
          </a:xfrm>
          <a:prstGeom prst="rect">
            <a:avLst/>
          </a:prstGeom>
          <a:noFill/>
        </p:spPr>
        <p:txBody>
          <a:bodyPr wrap="square" rtlCol="0">
            <a:spAutoFit/>
          </a:bodyPr>
          <a:lstStyle/>
          <a:p>
            <a:pPr algn="ctr"/>
            <a:r>
              <a:rPr lang="en-SG" sz="2800" b="1" dirty="0">
                <a:latin typeface="Avenir Next LT Pro" panose="020B0504020202020204" pitchFamily="34" charset="0"/>
              </a:rPr>
              <a:t>100 – 200 MILES</a:t>
            </a:r>
          </a:p>
        </p:txBody>
      </p:sp>
      <p:sp>
        <p:nvSpPr>
          <p:cNvPr id="11" name="TextBox 10">
            <a:extLst>
              <a:ext uri="{FF2B5EF4-FFF2-40B4-BE49-F238E27FC236}">
                <a16:creationId xmlns:a16="http://schemas.microsoft.com/office/drawing/2014/main" id="{4C3ACBC2-AA13-4F11-A11A-C0BE3F318DAD}"/>
              </a:ext>
            </a:extLst>
          </p:cNvPr>
          <p:cNvSpPr txBox="1"/>
          <p:nvPr/>
        </p:nvSpPr>
        <p:spPr>
          <a:xfrm>
            <a:off x="2578969" y="4487195"/>
            <a:ext cx="3986061" cy="369332"/>
          </a:xfrm>
          <a:prstGeom prst="rect">
            <a:avLst/>
          </a:prstGeom>
          <a:solidFill>
            <a:schemeClr val="accent3"/>
          </a:solidFill>
          <a:ln>
            <a:solidFill>
              <a:schemeClr val="tx1"/>
            </a:solidFill>
          </a:ln>
        </p:spPr>
        <p:txBody>
          <a:bodyPr wrap="square" rtlCol="0">
            <a:spAutoFit/>
          </a:bodyPr>
          <a:lstStyle/>
          <a:p>
            <a:pPr algn="ctr"/>
            <a:r>
              <a:rPr lang="en-SG" sz="1800" b="1">
                <a:solidFill>
                  <a:schemeClr val="tx1"/>
                </a:solidFill>
              </a:rPr>
              <a:t>High gravimetric energy density </a:t>
            </a:r>
          </a:p>
        </p:txBody>
      </p:sp>
    </p:spTree>
    <p:extLst>
      <p:ext uri="{BB962C8B-B14F-4D97-AF65-F5344CB8AC3E}">
        <p14:creationId xmlns:p14="http://schemas.microsoft.com/office/powerpoint/2010/main" val="1489189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3200"/>
              <a:t>CURRENT TREND</a:t>
            </a:r>
          </a:p>
        </p:txBody>
      </p:sp>
      <p:sp>
        <p:nvSpPr>
          <p:cNvPr id="14" name="Google Shape;746;p32">
            <a:extLst>
              <a:ext uri="{FF2B5EF4-FFF2-40B4-BE49-F238E27FC236}">
                <a16:creationId xmlns:a16="http://schemas.microsoft.com/office/drawing/2014/main" id="{55DBBF73-1E47-4047-B7BD-5623D72B2862}"/>
              </a:ext>
            </a:extLst>
          </p:cNvPr>
          <p:cNvSpPr txBox="1"/>
          <p:nvPr/>
        </p:nvSpPr>
        <p:spPr>
          <a:xfrm>
            <a:off x="-78341" y="1395971"/>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Vehicle Refuelling Stations </a:t>
            </a:r>
            <a:endParaRPr sz="1100">
              <a:solidFill>
                <a:schemeClr val="lt1"/>
              </a:solidFill>
              <a:latin typeface="Roboto Condensed"/>
              <a:ea typeface="Roboto Condensed"/>
              <a:cs typeface="Roboto Condensed"/>
              <a:sym typeface="Roboto Condensed"/>
            </a:endParaRPr>
          </a:p>
        </p:txBody>
      </p:sp>
      <p:sp>
        <p:nvSpPr>
          <p:cNvPr id="12" name="Google Shape;746;p32">
            <a:extLst>
              <a:ext uri="{FF2B5EF4-FFF2-40B4-BE49-F238E27FC236}">
                <a16:creationId xmlns:a16="http://schemas.microsoft.com/office/drawing/2014/main" id="{70E8DDBD-FB07-4232-9178-77FA40ACA0D8}"/>
              </a:ext>
            </a:extLst>
          </p:cNvPr>
          <p:cNvSpPr txBox="1"/>
          <p:nvPr/>
        </p:nvSpPr>
        <p:spPr>
          <a:xfrm>
            <a:off x="1577715" y="4741883"/>
            <a:ext cx="5382491"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Current Policy Support For Hydrogen Deployment, 2018</a:t>
            </a:r>
            <a:endParaRPr sz="1300">
              <a:solidFill>
                <a:schemeClr val="lt1"/>
              </a:solidFill>
              <a:latin typeface="Roboto Condensed"/>
              <a:ea typeface="Roboto Condensed"/>
              <a:cs typeface="Roboto Condensed"/>
              <a:sym typeface="Roboto Condensed"/>
            </a:endParaRPr>
          </a:p>
        </p:txBody>
      </p:sp>
      <p:grpSp>
        <p:nvGrpSpPr>
          <p:cNvPr id="2" name="Group 1">
            <a:extLst>
              <a:ext uri="{FF2B5EF4-FFF2-40B4-BE49-F238E27FC236}">
                <a16:creationId xmlns:a16="http://schemas.microsoft.com/office/drawing/2014/main" id="{CF9828B4-36A3-43AF-9236-70BE6F22D1A2}"/>
              </a:ext>
            </a:extLst>
          </p:cNvPr>
          <p:cNvGrpSpPr/>
          <p:nvPr/>
        </p:nvGrpSpPr>
        <p:grpSpPr>
          <a:xfrm>
            <a:off x="-105152" y="930490"/>
            <a:ext cx="7408873" cy="3914226"/>
            <a:chOff x="-105152" y="930490"/>
            <a:chExt cx="7408873" cy="3914226"/>
          </a:xfrm>
        </p:grpSpPr>
        <p:pic>
          <p:nvPicPr>
            <p:cNvPr id="8" name="Picture 7" descr="Graphical user interface&#10;&#10;Description automatically generated with low confidence">
              <a:extLst>
                <a:ext uri="{FF2B5EF4-FFF2-40B4-BE49-F238E27FC236}">
                  <a16:creationId xmlns:a16="http://schemas.microsoft.com/office/drawing/2014/main" id="{40102DB3-4490-4375-8012-51851CA76FB4}"/>
                </a:ext>
              </a:extLst>
            </p:cNvPr>
            <p:cNvPicPr>
              <a:picLocks noChangeAspect="1"/>
            </p:cNvPicPr>
            <p:nvPr/>
          </p:nvPicPr>
          <p:blipFill rotWithShape="1">
            <a:blip r:embed="rId3"/>
            <a:srcRect l="26312" t="21549" r="-625" b="19596"/>
            <a:stretch/>
          </p:blipFill>
          <p:spPr>
            <a:xfrm>
              <a:off x="1550621" y="930490"/>
              <a:ext cx="5753100" cy="3545988"/>
            </a:xfrm>
            <a:prstGeom prst="rect">
              <a:avLst/>
            </a:prstGeom>
          </p:spPr>
        </p:pic>
        <p:sp>
          <p:nvSpPr>
            <p:cNvPr id="13" name="Google Shape;746;p32">
              <a:extLst>
                <a:ext uri="{FF2B5EF4-FFF2-40B4-BE49-F238E27FC236}">
                  <a16:creationId xmlns:a16="http://schemas.microsoft.com/office/drawing/2014/main" id="{9E7B5773-F26A-4DEB-80B9-336BEE3C6699}"/>
                </a:ext>
              </a:extLst>
            </p:cNvPr>
            <p:cNvSpPr txBox="1"/>
            <p:nvPr/>
          </p:nvSpPr>
          <p:spPr>
            <a:xfrm>
              <a:off x="214103" y="1002929"/>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Passenger Cars</a:t>
              </a:r>
              <a:endParaRPr sz="1100">
                <a:solidFill>
                  <a:schemeClr val="lt1"/>
                </a:solidFill>
                <a:latin typeface="Roboto Condensed"/>
                <a:ea typeface="Roboto Condensed"/>
                <a:cs typeface="Roboto Condensed"/>
                <a:sym typeface="Roboto Condensed"/>
              </a:endParaRPr>
            </a:p>
          </p:txBody>
        </p:sp>
        <p:sp>
          <p:nvSpPr>
            <p:cNvPr id="15" name="Google Shape;746;p32">
              <a:extLst>
                <a:ext uri="{FF2B5EF4-FFF2-40B4-BE49-F238E27FC236}">
                  <a16:creationId xmlns:a16="http://schemas.microsoft.com/office/drawing/2014/main" id="{275389AC-E394-42E2-AEEC-8FBF442E2524}"/>
                </a:ext>
              </a:extLst>
            </p:cNvPr>
            <p:cNvSpPr txBox="1"/>
            <p:nvPr/>
          </p:nvSpPr>
          <p:spPr>
            <a:xfrm>
              <a:off x="845991" y="1755507"/>
              <a:ext cx="995543"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Buses</a:t>
              </a:r>
              <a:endParaRPr sz="1100">
                <a:solidFill>
                  <a:schemeClr val="lt1"/>
                </a:solidFill>
                <a:latin typeface="Roboto Condensed"/>
                <a:ea typeface="Roboto Condensed"/>
                <a:cs typeface="Roboto Condensed"/>
                <a:sym typeface="Roboto Condensed"/>
              </a:endParaRPr>
            </a:p>
          </p:txBody>
        </p:sp>
        <p:sp>
          <p:nvSpPr>
            <p:cNvPr id="16" name="Google Shape;746;p32">
              <a:extLst>
                <a:ext uri="{FF2B5EF4-FFF2-40B4-BE49-F238E27FC236}">
                  <a16:creationId xmlns:a16="http://schemas.microsoft.com/office/drawing/2014/main" id="{686EA29F-DF66-4AF5-B7C4-D1A8D64A8213}"/>
                </a:ext>
              </a:extLst>
            </p:cNvPr>
            <p:cNvSpPr txBox="1"/>
            <p:nvPr/>
          </p:nvSpPr>
          <p:spPr>
            <a:xfrm>
              <a:off x="-78339" y="1397100"/>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Vehicle Refuelling Stations </a:t>
              </a:r>
              <a:endParaRPr sz="1100">
                <a:solidFill>
                  <a:schemeClr val="lt1"/>
                </a:solidFill>
                <a:latin typeface="Roboto Condensed"/>
                <a:ea typeface="Roboto Condensed"/>
                <a:cs typeface="Roboto Condensed"/>
                <a:sym typeface="Roboto Condensed"/>
              </a:endParaRPr>
            </a:p>
          </p:txBody>
        </p:sp>
        <p:sp>
          <p:nvSpPr>
            <p:cNvPr id="17" name="Google Shape;746;p32">
              <a:extLst>
                <a:ext uri="{FF2B5EF4-FFF2-40B4-BE49-F238E27FC236}">
                  <a16:creationId xmlns:a16="http://schemas.microsoft.com/office/drawing/2014/main" id="{C84CA681-947D-44CC-995A-66DEE408694E}"/>
                </a:ext>
              </a:extLst>
            </p:cNvPr>
            <p:cNvSpPr txBox="1"/>
            <p:nvPr/>
          </p:nvSpPr>
          <p:spPr>
            <a:xfrm>
              <a:off x="254081" y="2174080"/>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Electrolysers</a:t>
              </a:r>
              <a:endParaRPr sz="1100">
                <a:solidFill>
                  <a:schemeClr val="lt1"/>
                </a:solidFill>
                <a:latin typeface="Roboto Condensed"/>
                <a:ea typeface="Roboto Condensed"/>
                <a:cs typeface="Roboto Condensed"/>
                <a:sym typeface="Roboto Condensed"/>
              </a:endParaRPr>
            </a:p>
          </p:txBody>
        </p:sp>
        <p:sp>
          <p:nvSpPr>
            <p:cNvPr id="18" name="Google Shape;746;p32">
              <a:extLst>
                <a:ext uri="{FF2B5EF4-FFF2-40B4-BE49-F238E27FC236}">
                  <a16:creationId xmlns:a16="http://schemas.microsoft.com/office/drawing/2014/main" id="{7888C657-BD38-41A1-99AE-C801823E7BC4}"/>
                </a:ext>
              </a:extLst>
            </p:cNvPr>
            <p:cNvSpPr txBox="1"/>
            <p:nvPr/>
          </p:nvSpPr>
          <p:spPr>
            <a:xfrm>
              <a:off x="383825" y="2529450"/>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Trucks</a:t>
              </a:r>
              <a:endParaRPr sz="1100">
                <a:solidFill>
                  <a:schemeClr val="lt1"/>
                </a:solidFill>
                <a:latin typeface="Roboto Condensed"/>
                <a:ea typeface="Roboto Condensed"/>
                <a:cs typeface="Roboto Condensed"/>
                <a:sym typeface="Roboto Condensed"/>
              </a:endParaRPr>
            </a:p>
          </p:txBody>
        </p:sp>
        <p:sp>
          <p:nvSpPr>
            <p:cNvPr id="19" name="Google Shape;746;p32">
              <a:extLst>
                <a:ext uri="{FF2B5EF4-FFF2-40B4-BE49-F238E27FC236}">
                  <a16:creationId xmlns:a16="http://schemas.microsoft.com/office/drawing/2014/main" id="{89389035-4E31-416F-A71C-CC0C3AA54C70}"/>
                </a:ext>
              </a:extLst>
            </p:cNvPr>
            <p:cNvSpPr txBox="1"/>
            <p:nvPr/>
          </p:nvSpPr>
          <p:spPr>
            <a:xfrm>
              <a:off x="-105152" y="2933585"/>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Buildings heat and power</a:t>
              </a:r>
              <a:endParaRPr sz="1100">
                <a:solidFill>
                  <a:schemeClr val="lt1"/>
                </a:solidFill>
                <a:latin typeface="Roboto Condensed"/>
                <a:ea typeface="Roboto Condensed"/>
                <a:cs typeface="Roboto Condensed"/>
                <a:sym typeface="Roboto Condensed"/>
              </a:endParaRPr>
            </a:p>
          </p:txBody>
        </p:sp>
        <p:sp>
          <p:nvSpPr>
            <p:cNvPr id="20" name="Google Shape;746;p32">
              <a:extLst>
                <a:ext uri="{FF2B5EF4-FFF2-40B4-BE49-F238E27FC236}">
                  <a16:creationId xmlns:a16="http://schemas.microsoft.com/office/drawing/2014/main" id="{FC34F87B-DAD9-45C4-8240-C312335BF1CE}"/>
                </a:ext>
              </a:extLst>
            </p:cNvPr>
            <p:cNvSpPr txBox="1"/>
            <p:nvPr/>
          </p:nvSpPr>
          <p:spPr>
            <a:xfrm>
              <a:off x="99892" y="3301310"/>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Power generation</a:t>
              </a:r>
              <a:endParaRPr sz="1100">
                <a:solidFill>
                  <a:schemeClr val="lt1"/>
                </a:solidFill>
                <a:latin typeface="Roboto Condensed"/>
                <a:ea typeface="Roboto Condensed"/>
                <a:cs typeface="Roboto Condensed"/>
                <a:sym typeface="Roboto Condensed"/>
              </a:endParaRPr>
            </a:p>
          </p:txBody>
        </p:sp>
        <p:sp>
          <p:nvSpPr>
            <p:cNvPr id="21" name="Google Shape;746;p32">
              <a:extLst>
                <a:ext uri="{FF2B5EF4-FFF2-40B4-BE49-F238E27FC236}">
                  <a16:creationId xmlns:a16="http://schemas.microsoft.com/office/drawing/2014/main" id="{BCA7D360-E990-4645-A48E-1E07F2368137}"/>
                </a:ext>
              </a:extLst>
            </p:cNvPr>
            <p:cNvSpPr txBox="1"/>
            <p:nvPr/>
          </p:nvSpPr>
          <p:spPr>
            <a:xfrm>
              <a:off x="167742" y="4065935"/>
              <a:ext cx="1529189"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Other fleet vehicles</a:t>
              </a:r>
              <a:endParaRPr sz="1100">
                <a:solidFill>
                  <a:schemeClr val="lt1"/>
                </a:solidFill>
                <a:latin typeface="Roboto Condensed"/>
                <a:ea typeface="Roboto Condensed"/>
                <a:cs typeface="Roboto Condensed"/>
                <a:sym typeface="Roboto Condensed"/>
              </a:endParaRPr>
            </a:p>
          </p:txBody>
        </p:sp>
        <p:sp>
          <p:nvSpPr>
            <p:cNvPr id="22" name="Google Shape;746;p32">
              <a:extLst>
                <a:ext uri="{FF2B5EF4-FFF2-40B4-BE49-F238E27FC236}">
                  <a16:creationId xmlns:a16="http://schemas.microsoft.com/office/drawing/2014/main" id="{5867ABDD-3F72-4AD0-827D-034A7AABFDB7}"/>
                </a:ext>
              </a:extLst>
            </p:cNvPr>
            <p:cNvSpPr txBox="1"/>
            <p:nvPr/>
          </p:nvSpPr>
          <p:spPr>
            <a:xfrm>
              <a:off x="475168" y="3669035"/>
              <a:ext cx="1529189"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Industry</a:t>
              </a:r>
              <a:endParaRPr sz="1100">
                <a:solidFill>
                  <a:schemeClr val="lt1"/>
                </a:solidFill>
                <a:latin typeface="Roboto Condensed"/>
                <a:ea typeface="Roboto Condensed"/>
                <a:cs typeface="Roboto Condensed"/>
                <a:sym typeface="Roboto Condensed"/>
              </a:endParaRPr>
            </a:p>
          </p:txBody>
        </p:sp>
        <p:sp>
          <p:nvSpPr>
            <p:cNvPr id="27" name="Google Shape;746;p32">
              <a:extLst>
                <a:ext uri="{FF2B5EF4-FFF2-40B4-BE49-F238E27FC236}">
                  <a16:creationId xmlns:a16="http://schemas.microsoft.com/office/drawing/2014/main" id="{981DFD87-263B-4007-B14F-5D80DCAA4DCC}"/>
                </a:ext>
              </a:extLst>
            </p:cNvPr>
            <p:cNvSpPr txBox="1"/>
            <p:nvPr/>
          </p:nvSpPr>
          <p:spPr>
            <a:xfrm>
              <a:off x="1399121" y="4374671"/>
              <a:ext cx="471038"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0</a:t>
              </a:r>
              <a:endParaRPr sz="1100">
                <a:solidFill>
                  <a:schemeClr val="lt1"/>
                </a:solidFill>
                <a:latin typeface="Roboto Condensed"/>
                <a:ea typeface="Roboto Condensed"/>
                <a:cs typeface="Roboto Condensed"/>
                <a:sym typeface="Roboto Condensed"/>
              </a:endParaRPr>
            </a:p>
          </p:txBody>
        </p:sp>
        <p:sp>
          <p:nvSpPr>
            <p:cNvPr id="28" name="Google Shape;746;p32">
              <a:extLst>
                <a:ext uri="{FF2B5EF4-FFF2-40B4-BE49-F238E27FC236}">
                  <a16:creationId xmlns:a16="http://schemas.microsoft.com/office/drawing/2014/main" id="{04B42302-3361-47ED-8BE6-B0F9AB3571A9}"/>
                </a:ext>
              </a:extLst>
            </p:cNvPr>
            <p:cNvSpPr txBox="1"/>
            <p:nvPr/>
          </p:nvSpPr>
          <p:spPr>
            <a:xfrm>
              <a:off x="1930523" y="4389845"/>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1</a:t>
              </a:r>
              <a:endParaRPr sz="1100">
                <a:solidFill>
                  <a:schemeClr val="lt1"/>
                </a:solidFill>
                <a:latin typeface="Roboto Condensed"/>
                <a:ea typeface="Roboto Condensed"/>
                <a:cs typeface="Roboto Condensed"/>
                <a:sym typeface="Roboto Condensed"/>
              </a:endParaRPr>
            </a:p>
          </p:txBody>
        </p:sp>
        <p:sp>
          <p:nvSpPr>
            <p:cNvPr id="29" name="Google Shape;746;p32">
              <a:extLst>
                <a:ext uri="{FF2B5EF4-FFF2-40B4-BE49-F238E27FC236}">
                  <a16:creationId xmlns:a16="http://schemas.microsoft.com/office/drawing/2014/main" id="{28F15C59-5B00-4AB2-8C3C-ABE4958B96E2}"/>
                </a:ext>
              </a:extLst>
            </p:cNvPr>
            <p:cNvSpPr txBox="1"/>
            <p:nvPr/>
          </p:nvSpPr>
          <p:spPr>
            <a:xfrm>
              <a:off x="2477349" y="4372865"/>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2</a:t>
              </a:r>
              <a:endParaRPr sz="1100">
                <a:solidFill>
                  <a:schemeClr val="lt1"/>
                </a:solidFill>
                <a:latin typeface="Roboto Condensed"/>
                <a:ea typeface="Roboto Condensed"/>
                <a:cs typeface="Roboto Condensed"/>
                <a:sym typeface="Roboto Condensed"/>
              </a:endParaRPr>
            </a:p>
          </p:txBody>
        </p:sp>
        <p:sp>
          <p:nvSpPr>
            <p:cNvPr id="30" name="Google Shape;746;p32">
              <a:extLst>
                <a:ext uri="{FF2B5EF4-FFF2-40B4-BE49-F238E27FC236}">
                  <a16:creationId xmlns:a16="http://schemas.microsoft.com/office/drawing/2014/main" id="{6A83C4E0-BC0A-471E-8846-AAE66A0AC13B}"/>
                </a:ext>
              </a:extLst>
            </p:cNvPr>
            <p:cNvSpPr txBox="1"/>
            <p:nvPr/>
          </p:nvSpPr>
          <p:spPr>
            <a:xfrm>
              <a:off x="2971158" y="4373287"/>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3</a:t>
              </a:r>
              <a:endParaRPr sz="1100">
                <a:solidFill>
                  <a:schemeClr val="lt1"/>
                </a:solidFill>
                <a:latin typeface="Roboto Condensed"/>
                <a:ea typeface="Roboto Condensed"/>
                <a:cs typeface="Roboto Condensed"/>
                <a:sym typeface="Roboto Condensed"/>
              </a:endParaRPr>
            </a:p>
          </p:txBody>
        </p:sp>
        <p:sp>
          <p:nvSpPr>
            <p:cNvPr id="31" name="Google Shape;746;p32">
              <a:extLst>
                <a:ext uri="{FF2B5EF4-FFF2-40B4-BE49-F238E27FC236}">
                  <a16:creationId xmlns:a16="http://schemas.microsoft.com/office/drawing/2014/main" id="{561EBCC6-EF3E-466E-A3B1-7E4F15B15BD4}"/>
                </a:ext>
              </a:extLst>
            </p:cNvPr>
            <p:cNvSpPr txBox="1"/>
            <p:nvPr/>
          </p:nvSpPr>
          <p:spPr>
            <a:xfrm>
              <a:off x="3495323" y="4373286"/>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4</a:t>
              </a:r>
              <a:endParaRPr sz="1100">
                <a:solidFill>
                  <a:schemeClr val="lt1"/>
                </a:solidFill>
                <a:latin typeface="Roboto Condensed"/>
                <a:ea typeface="Roboto Condensed"/>
                <a:cs typeface="Roboto Condensed"/>
                <a:sym typeface="Roboto Condensed"/>
              </a:endParaRPr>
            </a:p>
          </p:txBody>
        </p:sp>
        <p:sp>
          <p:nvSpPr>
            <p:cNvPr id="32" name="Google Shape;746;p32">
              <a:extLst>
                <a:ext uri="{FF2B5EF4-FFF2-40B4-BE49-F238E27FC236}">
                  <a16:creationId xmlns:a16="http://schemas.microsoft.com/office/drawing/2014/main" id="{8A791B37-7084-4A72-8A9D-451DEC87D56A}"/>
                </a:ext>
              </a:extLst>
            </p:cNvPr>
            <p:cNvSpPr txBox="1"/>
            <p:nvPr/>
          </p:nvSpPr>
          <p:spPr>
            <a:xfrm>
              <a:off x="4033442" y="4382148"/>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5</a:t>
              </a:r>
              <a:endParaRPr sz="1100">
                <a:solidFill>
                  <a:schemeClr val="lt1"/>
                </a:solidFill>
                <a:latin typeface="Roboto Condensed"/>
                <a:ea typeface="Roboto Condensed"/>
                <a:cs typeface="Roboto Condensed"/>
                <a:sym typeface="Roboto Condensed"/>
              </a:endParaRPr>
            </a:p>
          </p:txBody>
        </p:sp>
        <p:sp>
          <p:nvSpPr>
            <p:cNvPr id="33" name="Google Shape;746;p32">
              <a:extLst>
                <a:ext uri="{FF2B5EF4-FFF2-40B4-BE49-F238E27FC236}">
                  <a16:creationId xmlns:a16="http://schemas.microsoft.com/office/drawing/2014/main" id="{4DC18B39-7370-411A-B901-C73059CA6D46}"/>
                </a:ext>
              </a:extLst>
            </p:cNvPr>
            <p:cNvSpPr txBox="1"/>
            <p:nvPr/>
          </p:nvSpPr>
          <p:spPr>
            <a:xfrm>
              <a:off x="4543876" y="4387692"/>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6</a:t>
              </a:r>
              <a:endParaRPr sz="1100">
                <a:solidFill>
                  <a:schemeClr val="lt1"/>
                </a:solidFill>
                <a:latin typeface="Roboto Condensed"/>
                <a:ea typeface="Roboto Condensed"/>
                <a:cs typeface="Roboto Condensed"/>
                <a:sym typeface="Roboto Condensed"/>
              </a:endParaRPr>
            </a:p>
          </p:txBody>
        </p:sp>
        <p:sp>
          <p:nvSpPr>
            <p:cNvPr id="34" name="Google Shape;746;p32">
              <a:extLst>
                <a:ext uri="{FF2B5EF4-FFF2-40B4-BE49-F238E27FC236}">
                  <a16:creationId xmlns:a16="http://schemas.microsoft.com/office/drawing/2014/main" id="{9E97FF6D-4DDA-4FD9-943C-EB64BA78E003}"/>
                </a:ext>
              </a:extLst>
            </p:cNvPr>
            <p:cNvSpPr txBox="1"/>
            <p:nvPr/>
          </p:nvSpPr>
          <p:spPr>
            <a:xfrm>
              <a:off x="5069886" y="4395528"/>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7</a:t>
              </a:r>
              <a:endParaRPr sz="1100">
                <a:solidFill>
                  <a:schemeClr val="lt1"/>
                </a:solidFill>
                <a:latin typeface="Roboto Condensed"/>
                <a:ea typeface="Roboto Condensed"/>
                <a:cs typeface="Roboto Condensed"/>
                <a:sym typeface="Roboto Condensed"/>
              </a:endParaRPr>
            </a:p>
          </p:txBody>
        </p:sp>
        <p:sp>
          <p:nvSpPr>
            <p:cNvPr id="35" name="Google Shape;746;p32">
              <a:extLst>
                <a:ext uri="{FF2B5EF4-FFF2-40B4-BE49-F238E27FC236}">
                  <a16:creationId xmlns:a16="http://schemas.microsoft.com/office/drawing/2014/main" id="{EBE6E934-A4F6-4A24-BAA3-39150363D88D}"/>
                </a:ext>
              </a:extLst>
            </p:cNvPr>
            <p:cNvSpPr txBox="1"/>
            <p:nvPr/>
          </p:nvSpPr>
          <p:spPr>
            <a:xfrm>
              <a:off x="5595896" y="4392554"/>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8</a:t>
              </a:r>
              <a:endParaRPr sz="1100">
                <a:solidFill>
                  <a:schemeClr val="lt1"/>
                </a:solidFill>
                <a:latin typeface="Roboto Condensed"/>
                <a:ea typeface="Roboto Condensed"/>
                <a:cs typeface="Roboto Condensed"/>
                <a:sym typeface="Roboto Condensed"/>
              </a:endParaRPr>
            </a:p>
          </p:txBody>
        </p:sp>
        <p:sp>
          <p:nvSpPr>
            <p:cNvPr id="36" name="Google Shape;746;p32">
              <a:extLst>
                <a:ext uri="{FF2B5EF4-FFF2-40B4-BE49-F238E27FC236}">
                  <a16:creationId xmlns:a16="http://schemas.microsoft.com/office/drawing/2014/main" id="{D90CC0B6-3347-4DD0-BC61-53AF75E6096B}"/>
                </a:ext>
              </a:extLst>
            </p:cNvPr>
            <p:cNvSpPr txBox="1"/>
            <p:nvPr/>
          </p:nvSpPr>
          <p:spPr>
            <a:xfrm>
              <a:off x="6121906" y="4387692"/>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9</a:t>
              </a:r>
              <a:endParaRPr sz="1100">
                <a:solidFill>
                  <a:schemeClr val="lt1"/>
                </a:solidFill>
                <a:latin typeface="Roboto Condensed"/>
                <a:ea typeface="Roboto Condensed"/>
                <a:cs typeface="Roboto Condensed"/>
                <a:sym typeface="Roboto Condensed"/>
              </a:endParaRPr>
            </a:p>
          </p:txBody>
        </p:sp>
        <p:sp>
          <p:nvSpPr>
            <p:cNvPr id="37" name="Google Shape;746;p32">
              <a:extLst>
                <a:ext uri="{FF2B5EF4-FFF2-40B4-BE49-F238E27FC236}">
                  <a16:creationId xmlns:a16="http://schemas.microsoft.com/office/drawing/2014/main" id="{295FBE16-DFEA-4C15-906C-1302F65066B4}"/>
                </a:ext>
              </a:extLst>
            </p:cNvPr>
            <p:cNvSpPr txBox="1"/>
            <p:nvPr/>
          </p:nvSpPr>
          <p:spPr>
            <a:xfrm>
              <a:off x="6631817" y="4398785"/>
              <a:ext cx="471038" cy="3905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10</a:t>
              </a:r>
              <a:endParaRPr sz="1100">
                <a:solidFill>
                  <a:schemeClr val="lt1"/>
                </a:solidFill>
                <a:latin typeface="Roboto Condensed"/>
                <a:ea typeface="Roboto Condensed"/>
                <a:cs typeface="Roboto Condensed"/>
                <a:sym typeface="Roboto Condensed"/>
              </a:endParaRPr>
            </a:p>
          </p:txBody>
        </p:sp>
      </p:grpSp>
      <p:sp>
        <p:nvSpPr>
          <p:cNvPr id="38" name="Google Shape;746;p32">
            <a:extLst>
              <a:ext uri="{FF2B5EF4-FFF2-40B4-BE49-F238E27FC236}">
                <a16:creationId xmlns:a16="http://schemas.microsoft.com/office/drawing/2014/main" id="{04C0FD4C-9C93-4C25-AA08-8629A6B17413}"/>
              </a:ext>
            </a:extLst>
          </p:cNvPr>
          <p:cNvSpPr txBox="1"/>
          <p:nvPr/>
        </p:nvSpPr>
        <p:spPr>
          <a:xfrm>
            <a:off x="3365854" y="4571187"/>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Number Of Countries</a:t>
            </a:r>
            <a:endParaRPr sz="1100">
              <a:solidFill>
                <a:schemeClr val="lt1"/>
              </a:solidFill>
              <a:latin typeface="Roboto Condensed"/>
              <a:ea typeface="Roboto Condensed"/>
              <a:cs typeface="Roboto Condensed"/>
              <a:sym typeface="Roboto Condensed"/>
            </a:endParaRPr>
          </a:p>
        </p:txBody>
      </p:sp>
      <p:sp>
        <p:nvSpPr>
          <p:cNvPr id="39" name="Oval 38">
            <a:extLst>
              <a:ext uri="{FF2B5EF4-FFF2-40B4-BE49-F238E27FC236}">
                <a16:creationId xmlns:a16="http://schemas.microsoft.com/office/drawing/2014/main" id="{07A871F3-67E6-4058-A45B-632DDDEEE14D}"/>
              </a:ext>
            </a:extLst>
          </p:cNvPr>
          <p:cNvSpPr/>
          <p:nvPr/>
        </p:nvSpPr>
        <p:spPr>
          <a:xfrm>
            <a:off x="7429143" y="1097194"/>
            <a:ext cx="137457" cy="137457"/>
          </a:xfrm>
          <a:prstGeom prst="ellipse">
            <a:avLst/>
          </a:prstGeom>
          <a:solidFill>
            <a:srgbClr val="49D3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Oval 53">
            <a:extLst>
              <a:ext uri="{FF2B5EF4-FFF2-40B4-BE49-F238E27FC236}">
                <a16:creationId xmlns:a16="http://schemas.microsoft.com/office/drawing/2014/main" id="{19E3D770-B269-428D-AD86-A180B77D1608}"/>
              </a:ext>
            </a:extLst>
          </p:cNvPr>
          <p:cNvSpPr/>
          <p:nvPr/>
        </p:nvSpPr>
        <p:spPr>
          <a:xfrm>
            <a:off x="7442996" y="1536235"/>
            <a:ext cx="137457" cy="137457"/>
          </a:xfrm>
          <a:prstGeom prst="ellipse">
            <a:avLst/>
          </a:prstGeom>
          <a:solidFill>
            <a:srgbClr val="3E7AD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Oval 54">
            <a:extLst>
              <a:ext uri="{FF2B5EF4-FFF2-40B4-BE49-F238E27FC236}">
                <a16:creationId xmlns:a16="http://schemas.microsoft.com/office/drawing/2014/main" id="{F4241477-D234-46DD-BE9A-F453D7151BE0}"/>
              </a:ext>
            </a:extLst>
          </p:cNvPr>
          <p:cNvSpPr/>
          <p:nvPr/>
        </p:nvSpPr>
        <p:spPr>
          <a:xfrm>
            <a:off x="7455921" y="1984589"/>
            <a:ext cx="137457" cy="137457"/>
          </a:xfrm>
          <a:prstGeom prst="ellipse">
            <a:avLst/>
          </a:prstGeom>
          <a:solidFill>
            <a:srgbClr val="68F39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Google Shape;746;p32">
            <a:extLst>
              <a:ext uri="{FF2B5EF4-FFF2-40B4-BE49-F238E27FC236}">
                <a16:creationId xmlns:a16="http://schemas.microsoft.com/office/drawing/2014/main" id="{0F53C6F2-DA6A-4F34-BD37-3CFCCE898513}"/>
              </a:ext>
            </a:extLst>
          </p:cNvPr>
          <p:cNvSpPr txBox="1"/>
          <p:nvPr/>
        </p:nvSpPr>
        <p:spPr>
          <a:xfrm>
            <a:off x="7442996" y="983100"/>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Incentives without targets</a:t>
            </a:r>
            <a:endParaRPr sz="1100">
              <a:solidFill>
                <a:schemeClr val="lt1"/>
              </a:solidFill>
              <a:latin typeface="Roboto Condensed"/>
              <a:ea typeface="Roboto Condensed"/>
              <a:cs typeface="Roboto Condensed"/>
              <a:sym typeface="Roboto Condensed"/>
            </a:endParaRPr>
          </a:p>
        </p:txBody>
      </p:sp>
      <p:sp>
        <p:nvSpPr>
          <p:cNvPr id="57" name="Google Shape;746;p32">
            <a:extLst>
              <a:ext uri="{FF2B5EF4-FFF2-40B4-BE49-F238E27FC236}">
                <a16:creationId xmlns:a16="http://schemas.microsoft.com/office/drawing/2014/main" id="{6CE47E98-6577-41FA-A514-57DF514A8358}"/>
              </a:ext>
            </a:extLst>
          </p:cNvPr>
          <p:cNvSpPr txBox="1"/>
          <p:nvPr/>
        </p:nvSpPr>
        <p:spPr>
          <a:xfrm>
            <a:off x="7456849" y="1406388"/>
            <a:ext cx="1770267" cy="47004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lt1"/>
                </a:solidFill>
                <a:latin typeface="Roboto Condensed"/>
                <a:ea typeface="Roboto Condensed"/>
                <a:cs typeface="Roboto Condensed"/>
                <a:sym typeface="Roboto Condensed"/>
              </a:rPr>
              <a:t>Targets without incentives</a:t>
            </a:r>
            <a:endParaRPr sz="1100">
              <a:solidFill>
                <a:schemeClr val="lt1"/>
              </a:solidFill>
              <a:latin typeface="Roboto Condensed"/>
              <a:ea typeface="Roboto Condensed"/>
              <a:cs typeface="Roboto Condensed"/>
              <a:sym typeface="Roboto Condensed"/>
            </a:endParaRPr>
          </a:p>
        </p:txBody>
      </p:sp>
      <p:sp>
        <p:nvSpPr>
          <p:cNvPr id="58" name="Google Shape;746;p32">
            <a:extLst>
              <a:ext uri="{FF2B5EF4-FFF2-40B4-BE49-F238E27FC236}">
                <a16:creationId xmlns:a16="http://schemas.microsoft.com/office/drawing/2014/main" id="{2D475EF0-B167-46DF-8286-F91CC13BA0D5}"/>
              </a:ext>
            </a:extLst>
          </p:cNvPr>
          <p:cNvSpPr txBox="1"/>
          <p:nvPr/>
        </p:nvSpPr>
        <p:spPr>
          <a:xfrm>
            <a:off x="7566600" y="1790822"/>
            <a:ext cx="1770267" cy="47004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100">
                <a:solidFill>
                  <a:schemeClr val="lt1"/>
                </a:solidFill>
                <a:latin typeface="Roboto Condensed"/>
                <a:ea typeface="Roboto Condensed"/>
                <a:cs typeface="Roboto Condensed"/>
                <a:sym typeface="Roboto Condensed"/>
              </a:rPr>
              <a:t>Combined incentives with targets</a:t>
            </a:r>
            <a:endParaRPr lang="en-SG" sz="1100">
              <a:solidFill>
                <a:schemeClr val="lt1"/>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34610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ADVANTAGE 4: </a:t>
            </a:r>
            <a:r>
              <a:rPr lang="en-GB" sz="3200" dirty="0">
                <a:solidFill>
                  <a:schemeClr val="tx2"/>
                </a:solidFill>
                <a:effectLst>
                  <a:outerShdw blurRad="38100" dist="38100" dir="2700000" algn="tl">
                    <a:srgbClr val="000000">
                      <a:alpha val="43137"/>
                    </a:srgbClr>
                  </a:outerShdw>
                </a:effectLst>
              </a:rPr>
              <a:t>FAST-REFUELLING</a:t>
            </a:r>
          </a:p>
        </p:txBody>
      </p:sp>
      <p:pic>
        <p:nvPicPr>
          <p:cNvPr id="4098" name="Picture 2" descr="The Battle Over Electric Vehicles — Could Hydrogen Win? – BRINK –  Conversations and Insights on Global Business">
            <a:extLst>
              <a:ext uri="{FF2B5EF4-FFF2-40B4-BE49-F238E27FC236}">
                <a16:creationId xmlns:a16="http://schemas.microsoft.com/office/drawing/2014/main" id="{EBC6E6F0-A984-4907-A572-C809AA0902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7" t="15031" r="4196" b="24040"/>
          <a:stretch/>
        </p:blipFill>
        <p:spPr bwMode="auto">
          <a:xfrm>
            <a:off x="1953936" y="965187"/>
            <a:ext cx="5220394" cy="40412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D017D0-A7C4-40C5-8D69-AC9CDFE1B851}"/>
              </a:ext>
            </a:extLst>
          </p:cNvPr>
          <p:cNvSpPr txBox="1"/>
          <p:nvPr/>
        </p:nvSpPr>
        <p:spPr>
          <a:xfrm>
            <a:off x="1106795" y="2776550"/>
            <a:ext cx="2008883" cy="584775"/>
          </a:xfrm>
          <a:prstGeom prst="rect">
            <a:avLst/>
          </a:prstGeom>
          <a:solidFill>
            <a:schemeClr val="accent3"/>
          </a:solidFill>
          <a:ln>
            <a:solidFill>
              <a:schemeClr val="tx1"/>
            </a:solidFill>
          </a:ln>
        </p:spPr>
        <p:txBody>
          <a:bodyPr wrap="none" rtlCol="0">
            <a:spAutoFit/>
          </a:bodyPr>
          <a:lstStyle/>
          <a:p>
            <a:pPr algn="ctr"/>
            <a:r>
              <a:rPr lang="en-SG" sz="3200" b="1" dirty="0">
                <a:solidFill>
                  <a:srgbClr val="FF0000"/>
                </a:solidFill>
              </a:rPr>
              <a:t>6 HOURS</a:t>
            </a:r>
          </a:p>
        </p:txBody>
      </p:sp>
      <p:sp>
        <p:nvSpPr>
          <p:cNvPr id="4" name="TextBox 3">
            <a:extLst>
              <a:ext uri="{FF2B5EF4-FFF2-40B4-BE49-F238E27FC236}">
                <a16:creationId xmlns:a16="http://schemas.microsoft.com/office/drawing/2014/main" id="{DF897F28-5218-4905-B319-DEA487CFD680}"/>
              </a:ext>
            </a:extLst>
          </p:cNvPr>
          <p:cNvSpPr txBox="1"/>
          <p:nvPr/>
        </p:nvSpPr>
        <p:spPr>
          <a:xfrm>
            <a:off x="6101543" y="2776550"/>
            <a:ext cx="1277914" cy="584775"/>
          </a:xfrm>
          <a:prstGeom prst="rect">
            <a:avLst/>
          </a:prstGeom>
          <a:solidFill>
            <a:schemeClr val="accent3"/>
          </a:solidFill>
          <a:ln>
            <a:solidFill>
              <a:schemeClr val="tx1"/>
            </a:solidFill>
          </a:ln>
        </p:spPr>
        <p:txBody>
          <a:bodyPr wrap="none" rtlCol="0">
            <a:spAutoFit/>
          </a:bodyPr>
          <a:lstStyle/>
          <a:p>
            <a:r>
              <a:rPr lang="en-SG" sz="3200" b="1" dirty="0">
                <a:solidFill>
                  <a:srgbClr val="FF0000"/>
                </a:solidFill>
              </a:rPr>
              <a:t>5 MIN</a:t>
            </a:r>
          </a:p>
        </p:txBody>
      </p:sp>
    </p:spTree>
    <p:extLst>
      <p:ext uri="{BB962C8B-B14F-4D97-AF65-F5344CB8AC3E}">
        <p14:creationId xmlns:p14="http://schemas.microsoft.com/office/powerpoint/2010/main" val="2957196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solidFill>
                  <a:srgbClr val="FF0000"/>
                </a:solidFill>
                <a:effectLst>
                  <a:outerShdw blurRad="38100" dist="38100" dir="2700000" algn="tl">
                    <a:srgbClr val="000000">
                      <a:alpha val="43137"/>
                    </a:srgbClr>
                  </a:outerShdw>
                </a:effectLst>
              </a:rPr>
              <a:t>DIS</a:t>
            </a:r>
            <a:r>
              <a:rPr lang="en-GB" sz="3200">
                <a:effectLst>
                  <a:outerShdw blurRad="38100" dist="38100" dir="2700000" algn="tl">
                    <a:srgbClr val="000000">
                      <a:alpha val="43137"/>
                    </a:srgbClr>
                  </a:outerShdw>
                </a:effectLst>
              </a:rPr>
              <a:t>ADVANTAGES OF HFC</a:t>
            </a:r>
            <a:endParaRPr sz="3200">
              <a:effectLst>
                <a:outerShdw blurRad="38100" dist="38100" dir="2700000" algn="tl">
                  <a:srgbClr val="000000">
                    <a:alpha val="43137"/>
                  </a:srgbClr>
                </a:outerShdw>
              </a:effectLst>
            </a:endParaRPr>
          </a:p>
        </p:txBody>
      </p:sp>
      <p:grpSp>
        <p:nvGrpSpPr>
          <p:cNvPr id="1230" name="Google Shape;1230;p42"/>
          <p:cNvGrpSpPr/>
          <p:nvPr/>
        </p:nvGrpSpPr>
        <p:grpSpPr>
          <a:xfrm>
            <a:off x="465067" y="1251647"/>
            <a:ext cx="8213866" cy="1205329"/>
            <a:chOff x="457188" y="2381447"/>
            <a:chExt cx="8213866" cy="1205329"/>
          </a:xfrm>
        </p:grpSpPr>
        <p:sp>
          <p:nvSpPr>
            <p:cNvPr id="1231" name="Google Shape;1231;p42"/>
            <p:cNvSpPr/>
            <p:nvPr/>
          </p:nvSpPr>
          <p:spPr>
            <a:xfrm>
              <a:off x="5578962" y="2667545"/>
              <a:ext cx="3092092" cy="633082"/>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US" dirty="0">
                  <a:solidFill>
                    <a:schemeClr val="lt1"/>
                  </a:solidFill>
                  <a:latin typeface="Roboto Condensed"/>
                  <a:ea typeface="Roboto Condensed"/>
                  <a:cs typeface="Roboto Condensed"/>
                  <a:sym typeface="Roboto Condensed"/>
                </a:rPr>
                <a:t>High costs for raw materials, extraction, transportation, and storage</a:t>
              </a:r>
            </a:p>
          </p:txBody>
        </p:sp>
        <p:sp>
          <p:nvSpPr>
            <p:cNvPr id="1232" name="Google Shape;1232;p42"/>
            <p:cNvSpPr/>
            <p:nvPr/>
          </p:nvSpPr>
          <p:spPr>
            <a:xfrm>
              <a:off x="457188" y="2772152"/>
              <a:ext cx="545349" cy="423935"/>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01</a:t>
              </a:r>
              <a:endParaRPr sz="2400">
                <a:solidFill>
                  <a:schemeClr val="lt1"/>
                </a:solidFill>
                <a:latin typeface="Squada One"/>
                <a:ea typeface="Squada One"/>
                <a:cs typeface="Squada One"/>
                <a:sym typeface="Squada One"/>
              </a:endParaRPr>
            </a:p>
          </p:txBody>
        </p:sp>
        <p:sp>
          <p:nvSpPr>
            <p:cNvPr id="1233" name="Google Shape;1233;p42"/>
            <p:cNvSpPr/>
            <p:nvPr/>
          </p:nvSpPr>
          <p:spPr>
            <a:xfrm>
              <a:off x="1002552" y="2772150"/>
              <a:ext cx="2090985" cy="423935"/>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dirty="0">
                  <a:solidFill>
                    <a:schemeClr val="lt1"/>
                  </a:solidFill>
                  <a:latin typeface="Squada One"/>
                  <a:ea typeface="Squada One"/>
                  <a:cs typeface="Squada One"/>
                  <a:sym typeface="Squada One"/>
                </a:rPr>
                <a:t>HIGH </a:t>
              </a:r>
              <a:r>
                <a:rPr lang="en-GB" sz="2000" dirty="0">
                  <a:solidFill>
                    <a:schemeClr val="tx2"/>
                  </a:solidFill>
                  <a:latin typeface="Squada One"/>
                  <a:ea typeface="Squada One"/>
                  <a:cs typeface="Squada One"/>
                  <a:sym typeface="Squada One"/>
                </a:rPr>
                <a:t>COSTS</a:t>
              </a:r>
              <a:endParaRPr sz="2000" dirty="0">
                <a:solidFill>
                  <a:schemeClr val="tx2"/>
                </a:solidFill>
                <a:latin typeface="Squada One"/>
                <a:ea typeface="Squada One"/>
                <a:cs typeface="Squada One"/>
                <a:sym typeface="Squada One"/>
              </a:endParaRPr>
            </a:p>
          </p:txBody>
        </p:sp>
        <p:sp>
          <p:nvSpPr>
            <p:cNvPr id="1234" name="Google Shape;1234;p42"/>
            <p:cNvSpPr/>
            <p:nvPr/>
          </p:nvSpPr>
          <p:spPr>
            <a:xfrm rot="-5400000">
              <a:off x="3463509" y="2462593"/>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rot="-5400000">
              <a:off x="3583334" y="2566290"/>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209;p42">
            <a:extLst>
              <a:ext uri="{FF2B5EF4-FFF2-40B4-BE49-F238E27FC236}">
                <a16:creationId xmlns:a16="http://schemas.microsoft.com/office/drawing/2014/main" id="{6080A880-B59D-4F7D-93E1-691B43750FB6}"/>
              </a:ext>
            </a:extLst>
          </p:cNvPr>
          <p:cNvGrpSpPr/>
          <p:nvPr/>
        </p:nvGrpSpPr>
        <p:grpSpPr>
          <a:xfrm>
            <a:off x="996533" y="2214754"/>
            <a:ext cx="7682400" cy="1205329"/>
            <a:chOff x="988654" y="1407093"/>
            <a:chExt cx="7682400" cy="1205329"/>
          </a:xfrm>
        </p:grpSpPr>
        <p:sp>
          <p:nvSpPr>
            <p:cNvPr id="38" name="Google Shape;1210;p42">
              <a:extLst>
                <a:ext uri="{FF2B5EF4-FFF2-40B4-BE49-F238E27FC236}">
                  <a16:creationId xmlns:a16="http://schemas.microsoft.com/office/drawing/2014/main" id="{F98F515F-264A-4DC1-9A75-48A58B2B1BA2}"/>
                </a:ext>
              </a:extLst>
            </p:cNvPr>
            <p:cNvSpPr/>
            <p:nvPr/>
          </p:nvSpPr>
          <p:spPr>
            <a:xfrm>
              <a:off x="5578962" y="1710456"/>
              <a:ext cx="3092092" cy="597660"/>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GB" dirty="0">
                  <a:solidFill>
                    <a:schemeClr val="lt1"/>
                  </a:solidFill>
                  <a:latin typeface="Roboto Condensed"/>
                  <a:ea typeface="Roboto Condensed"/>
                  <a:cs typeface="Roboto Condensed"/>
                  <a:sym typeface="Roboto Condensed"/>
                </a:rPr>
                <a:t>Extremely high pressure needed to be stored compactly &amp; safely</a:t>
              </a:r>
            </a:p>
          </p:txBody>
        </p:sp>
        <p:sp>
          <p:nvSpPr>
            <p:cNvPr id="39" name="Google Shape;1211;p42">
              <a:extLst>
                <a:ext uri="{FF2B5EF4-FFF2-40B4-BE49-F238E27FC236}">
                  <a16:creationId xmlns:a16="http://schemas.microsoft.com/office/drawing/2014/main" id="{FE71BC65-46E1-4B84-9BA0-08EBC57DB8B1}"/>
                </a:ext>
              </a:extLst>
            </p:cNvPr>
            <p:cNvSpPr/>
            <p:nvPr/>
          </p:nvSpPr>
          <p:spPr>
            <a:xfrm>
              <a:off x="988654" y="1792037"/>
              <a:ext cx="545349" cy="434498"/>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02</a:t>
              </a:r>
              <a:endParaRPr sz="2400">
                <a:solidFill>
                  <a:schemeClr val="lt1"/>
                </a:solidFill>
                <a:latin typeface="Squada One"/>
                <a:ea typeface="Squada One"/>
                <a:cs typeface="Squada One"/>
                <a:sym typeface="Squada One"/>
              </a:endParaRPr>
            </a:p>
          </p:txBody>
        </p:sp>
        <p:sp>
          <p:nvSpPr>
            <p:cNvPr id="42" name="Google Shape;1212;p42">
              <a:extLst>
                <a:ext uri="{FF2B5EF4-FFF2-40B4-BE49-F238E27FC236}">
                  <a16:creationId xmlns:a16="http://schemas.microsoft.com/office/drawing/2014/main" id="{D81BB119-ED45-45A5-86B1-DD90FF6CAC36}"/>
                </a:ext>
              </a:extLst>
            </p:cNvPr>
            <p:cNvSpPr/>
            <p:nvPr/>
          </p:nvSpPr>
          <p:spPr>
            <a:xfrm>
              <a:off x="1534018" y="1801873"/>
              <a:ext cx="2090985" cy="424651"/>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dirty="0">
                  <a:solidFill>
                    <a:schemeClr val="tx2"/>
                  </a:solidFill>
                  <a:latin typeface="Squada One"/>
                  <a:ea typeface="Squada One"/>
                  <a:cs typeface="Squada One"/>
                  <a:sym typeface="Squada One"/>
                </a:rPr>
                <a:t>STORAGE</a:t>
              </a:r>
              <a:r>
                <a:rPr lang="en-GB" sz="2000" dirty="0">
                  <a:solidFill>
                    <a:schemeClr val="bg1"/>
                  </a:solidFill>
                  <a:latin typeface="Squada One"/>
                  <a:ea typeface="Squada One"/>
                  <a:cs typeface="Squada One"/>
                  <a:sym typeface="Squada One"/>
                </a:rPr>
                <a:t> ISSUES</a:t>
              </a:r>
              <a:endParaRPr sz="2000" dirty="0">
                <a:solidFill>
                  <a:schemeClr val="tx2"/>
                </a:solidFill>
                <a:latin typeface="Squada One"/>
                <a:ea typeface="Squada One"/>
                <a:cs typeface="Squada One"/>
                <a:sym typeface="Squada One"/>
              </a:endParaRPr>
            </a:p>
          </p:txBody>
        </p:sp>
        <p:sp>
          <p:nvSpPr>
            <p:cNvPr id="45" name="Google Shape;1213;p42">
              <a:extLst>
                <a:ext uri="{FF2B5EF4-FFF2-40B4-BE49-F238E27FC236}">
                  <a16:creationId xmlns:a16="http://schemas.microsoft.com/office/drawing/2014/main" id="{F7E00E3E-D548-45C3-8D79-63F85AA40A04}"/>
                </a:ext>
              </a:extLst>
            </p:cNvPr>
            <p:cNvSpPr/>
            <p:nvPr/>
          </p:nvSpPr>
          <p:spPr>
            <a:xfrm rot="-5400000">
              <a:off x="4028304" y="1488239"/>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14;p42">
              <a:extLst>
                <a:ext uri="{FF2B5EF4-FFF2-40B4-BE49-F238E27FC236}">
                  <a16:creationId xmlns:a16="http://schemas.microsoft.com/office/drawing/2014/main" id="{4188E253-27AB-4D56-BEEA-EF2332535624}"/>
                </a:ext>
              </a:extLst>
            </p:cNvPr>
            <p:cNvSpPr/>
            <p:nvPr/>
          </p:nvSpPr>
          <p:spPr>
            <a:xfrm rot="16200000">
              <a:off x="4148129" y="1591937"/>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230;p42">
            <a:extLst>
              <a:ext uri="{FF2B5EF4-FFF2-40B4-BE49-F238E27FC236}">
                <a16:creationId xmlns:a16="http://schemas.microsoft.com/office/drawing/2014/main" id="{FB0A3EB3-809D-4D80-ABE8-FEE039B2F074}"/>
              </a:ext>
            </a:extLst>
          </p:cNvPr>
          <p:cNvGrpSpPr/>
          <p:nvPr/>
        </p:nvGrpSpPr>
        <p:grpSpPr>
          <a:xfrm>
            <a:off x="465067" y="3176917"/>
            <a:ext cx="8213866" cy="1205329"/>
            <a:chOff x="457188" y="2381447"/>
            <a:chExt cx="8213866" cy="1205329"/>
          </a:xfrm>
        </p:grpSpPr>
        <p:sp>
          <p:nvSpPr>
            <p:cNvPr id="53" name="Google Shape;1231;p42">
              <a:extLst>
                <a:ext uri="{FF2B5EF4-FFF2-40B4-BE49-F238E27FC236}">
                  <a16:creationId xmlns:a16="http://schemas.microsoft.com/office/drawing/2014/main" id="{47A9A4BD-07E3-428F-84D5-E89CF31F95E5}"/>
                </a:ext>
              </a:extLst>
            </p:cNvPr>
            <p:cNvSpPr/>
            <p:nvPr/>
          </p:nvSpPr>
          <p:spPr>
            <a:xfrm>
              <a:off x="5578962" y="2709456"/>
              <a:ext cx="3092092" cy="633082"/>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US" dirty="0">
                  <a:solidFill>
                    <a:schemeClr val="lt1"/>
                  </a:solidFill>
                  <a:latin typeface="Roboto Condensed"/>
                  <a:ea typeface="Roboto Condensed"/>
                  <a:cs typeface="Roboto Condensed"/>
                  <a:sym typeface="Roboto Condensed"/>
                </a:rPr>
                <a:t>HFC technology not tapped into by most countries, will require investments of time and money</a:t>
              </a:r>
            </a:p>
          </p:txBody>
        </p:sp>
        <p:sp>
          <p:nvSpPr>
            <p:cNvPr id="54" name="Google Shape;1232;p42">
              <a:extLst>
                <a:ext uri="{FF2B5EF4-FFF2-40B4-BE49-F238E27FC236}">
                  <a16:creationId xmlns:a16="http://schemas.microsoft.com/office/drawing/2014/main" id="{40A560CE-F6D4-4FA2-8942-F5AC3A8FEF01}"/>
                </a:ext>
              </a:extLst>
            </p:cNvPr>
            <p:cNvSpPr/>
            <p:nvPr/>
          </p:nvSpPr>
          <p:spPr>
            <a:xfrm>
              <a:off x="457188" y="2709454"/>
              <a:ext cx="545349" cy="633085"/>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03</a:t>
              </a:r>
              <a:endParaRPr sz="2400">
                <a:solidFill>
                  <a:schemeClr val="lt1"/>
                </a:solidFill>
                <a:latin typeface="Squada One"/>
                <a:ea typeface="Squada One"/>
                <a:cs typeface="Squada One"/>
                <a:sym typeface="Squada One"/>
              </a:endParaRPr>
            </a:p>
          </p:txBody>
        </p:sp>
        <p:sp>
          <p:nvSpPr>
            <p:cNvPr id="55" name="Google Shape;1233;p42">
              <a:extLst>
                <a:ext uri="{FF2B5EF4-FFF2-40B4-BE49-F238E27FC236}">
                  <a16:creationId xmlns:a16="http://schemas.microsoft.com/office/drawing/2014/main" id="{02ACD01D-C673-4F0C-8AAE-D43409CAB7ED}"/>
                </a:ext>
              </a:extLst>
            </p:cNvPr>
            <p:cNvSpPr/>
            <p:nvPr/>
          </p:nvSpPr>
          <p:spPr>
            <a:xfrm>
              <a:off x="1002552" y="2709454"/>
              <a:ext cx="2090985" cy="633084"/>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000" dirty="0">
                  <a:solidFill>
                    <a:schemeClr val="lt1"/>
                  </a:solidFill>
                  <a:latin typeface="Squada One"/>
                  <a:ea typeface="Squada One"/>
                  <a:cs typeface="Squada One"/>
                  <a:sym typeface="Squada One"/>
                </a:rPr>
                <a:t>LACK OF </a:t>
              </a:r>
              <a:r>
                <a:rPr lang="en-GB" sz="2000" dirty="0">
                  <a:solidFill>
                    <a:schemeClr val="tx2"/>
                  </a:solidFill>
                  <a:latin typeface="Squada One"/>
                  <a:ea typeface="Squada One"/>
                  <a:cs typeface="Squada One"/>
                  <a:sym typeface="Squada One"/>
                </a:rPr>
                <a:t>INFRASTRUCTURE</a:t>
              </a:r>
              <a:endParaRPr sz="2000" dirty="0">
                <a:solidFill>
                  <a:schemeClr val="tx2"/>
                </a:solidFill>
                <a:latin typeface="Squada One"/>
                <a:ea typeface="Squada One"/>
                <a:cs typeface="Squada One"/>
                <a:sym typeface="Squada One"/>
              </a:endParaRPr>
            </a:p>
          </p:txBody>
        </p:sp>
        <p:sp>
          <p:nvSpPr>
            <p:cNvPr id="56" name="Google Shape;1234;p42">
              <a:extLst>
                <a:ext uri="{FF2B5EF4-FFF2-40B4-BE49-F238E27FC236}">
                  <a16:creationId xmlns:a16="http://schemas.microsoft.com/office/drawing/2014/main" id="{B11808E0-8B9D-47A9-B237-82DB0DC4E880}"/>
                </a:ext>
              </a:extLst>
            </p:cNvPr>
            <p:cNvSpPr/>
            <p:nvPr/>
          </p:nvSpPr>
          <p:spPr>
            <a:xfrm rot="-5400000">
              <a:off x="3463509" y="2462593"/>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447;p26">
            <a:extLst>
              <a:ext uri="{FF2B5EF4-FFF2-40B4-BE49-F238E27FC236}">
                <a16:creationId xmlns:a16="http://schemas.microsoft.com/office/drawing/2014/main" id="{D3B7B780-6C00-48DB-AFDB-BEF5725F2E92}"/>
              </a:ext>
            </a:extLst>
          </p:cNvPr>
          <p:cNvSpPr/>
          <p:nvPr/>
        </p:nvSpPr>
        <p:spPr>
          <a:xfrm>
            <a:off x="3884047" y="1639397"/>
            <a:ext cx="405171" cy="394197"/>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FFFFFF"/>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48;p26">
            <a:extLst>
              <a:ext uri="{FF2B5EF4-FFF2-40B4-BE49-F238E27FC236}">
                <a16:creationId xmlns:a16="http://schemas.microsoft.com/office/drawing/2014/main" id="{248C409A-FF52-4E4B-8B99-92228F381F6B}"/>
              </a:ext>
            </a:extLst>
          </p:cNvPr>
          <p:cNvSpPr/>
          <p:nvPr/>
        </p:nvSpPr>
        <p:spPr>
          <a:xfrm>
            <a:off x="4044919" y="1675924"/>
            <a:ext cx="47766" cy="83862"/>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raphic 70" descr="Box outline">
            <a:extLst>
              <a:ext uri="{FF2B5EF4-FFF2-40B4-BE49-F238E27FC236}">
                <a16:creationId xmlns:a16="http://schemas.microsoft.com/office/drawing/2014/main" id="{93FE01D0-E441-45A1-AE13-81627EEE73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495" y="2530597"/>
            <a:ext cx="572700" cy="572700"/>
          </a:xfrm>
          <a:prstGeom prst="rect">
            <a:avLst/>
          </a:prstGeom>
        </p:spPr>
      </p:pic>
      <p:sp>
        <p:nvSpPr>
          <p:cNvPr id="76" name="Google Shape;1214;p42">
            <a:extLst>
              <a:ext uri="{FF2B5EF4-FFF2-40B4-BE49-F238E27FC236}">
                <a16:creationId xmlns:a16="http://schemas.microsoft.com/office/drawing/2014/main" id="{16E1AD8B-5A71-4B86-A7CA-61600A265E1C}"/>
              </a:ext>
            </a:extLst>
          </p:cNvPr>
          <p:cNvSpPr/>
          <p:nvPr/>
        </p:nvSpPr>
        <p:spPr>
          <a:xfrm rot="16200000">
            <a:off x="3587990" y="3362756"/>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16;p42">
            <a:extLst>
              <a:ext uri="{FF2B5EF4-FFF2-40B4-BE49-F238E27FC236}">
                <a16:creationId xmlns:a16="http://schemas.microsoft.com/office/drawing/2014/main" id="{0F7E30D5-1D6F-4E66-AA20-B7A1EC042423}"/>
              </a:ext>
            </a:extLst>
          </p:cNvPr>
          <p:cNvSpPr/>
          <p:nvPr/>
        </p:nvSpPr>
        <p:spPr>
          <a:xfrm>
            <a:off x="3925401" y="3823205"/>
            <a:ext cx="294921" cy="80612"/>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17;p42">
            <a:extLst>
              <a:ext uri="{FF2B5EF4-FFF2-40B4-BE49-F238E27FC236}">
                <a16:creationId xmlns:a16="http://schemas.microsoft.com/office/drawing/2014/main" id="{FD0F2C60-75D5-42F7-8098-EC7D9503D0F9}"/>
              </a:ext>
            </a:extLst>
          </p:cNvPr>
          <p:cNvSpPr/>
          <p:nvPr/>
        </p:nvSpPr>
        <p:spPr>
          <a:xfrm>
            <a:off x="3864135" y="3653819"/>
            <a:ext cx="413265" cy="333688"/>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18;p42">
            <a:extLst>
              <a:ext uri="{FF2B5EF4-FFF2-40B4-BE49-F238E27FC236}">
                <a16:creationId xmlns:a16="http://schemas.microsoft.com/office/drawing/2014/main" id="{98B69175-F18C-42FA-99CC-2F03D1219237}"/>
              </a:ext>
            </a:extLst>
          </p:cNvPr>
          <p:cNvSpPr/>
          <p:nvPr/>
        </p:nvSpPr>
        <p:spPr>
          <a:xfrm>
            <a:off x="4096828" y="3573595"/>
            <a:ext cx="137777" cy="53342"/>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378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solidFill>
                  <a:srgbClr val="FF0000"/>
                </a:solidFill>
                <a:effectLst>
                  <a:outerShdw blurRad="38100" dist="38100" dir="2700000" algn="tl">
                    <a:srgbClr val="000000">
                      <a:alpha val="43137"/>
                    </a:srgbClr>
                  </a:outerShdw>
                </a:effectLst>
              </a:rPr>
              <a:t>DIS</a:t>
            </a:r>
            <a:r>
              <a:rPr lang="en-GB" sz="3200">
                <a:effectLst>
                  <a:outerShdw blurRad="38100" dist="38100" dir="2700000" algn="tl">
                    <a:srgbClr val="000000">
                      <a:alpha val="43137"/>
                    </a:srgbClr>
                  </a:outerShdw>
                </a:effectLst>
              </a:rPr>
              <a:t>ADVANTAGE 1: HIGH </a:t>
            </a:r>
            <a:r>
              <a:rPr lang="en-GB" sz="3200">
                <a:solidFill>
                  <a:schemeClr val="tx2"/>
                </a:solidFill>
                <a:effectLst>
                  <a:outerShdw blurRad="38100" dist="38100" dir="2700000" algn="tl">
                    <a:srgbClr val="000000">
                      <a:alpha val="43137"/>
                    </a:srgbClr>
                  </a:outerShdw>
                </a:effectLst>
              </a:rPr>
              <a:t>COSTS</a:t>
            </a:r>
            <a:endParaRPr sz="3200">
              <a:solidFill>
                <a:schemeClr val="tx2"/>
              </a:solidFill>
              <a:effectLst>
                <a:outerShdw blurRad="38100" dist="38100" dir="2700000" algn="tl">
                  <a:srgbClr val="000000">
                    <a:alpha val="43137"/>
                  </a:srgbClr>
                </a:outerShdw>
              </a:effectLst>
            </a:endParaRPr>
          </a:p>
        </p:txBody>
      </p:sp>
      <p:pic>
        <p:nvPicPr>
          <p:cNvPr id="1026" name="Picture 2" descr="Fuel Cell Cars: A Commercial Failure | IDTechEx Research Article">
            <a:extLst>
              <a:ext uri="{FF2B5EF4-FFF2-40B4-BE49-F238E27FC236}">
                <a16:creationId xmlns:a16="http://schemas.microsoft.com/office/drawing/2014/main" id="{5D20DDED-D7B1-48F8-A23C-90A89DA5F5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901"/>
          <a:stretch/>
        </p:blipFill>
        <p:spPr bwMode="auto">
          <a:xfrm>
            <a:off x="655088" y="935330"/>
            <a:ext cx="7818090" cy="40631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BCF2BB-8B77-4F1F-B527-B8E713178A7B}"/>
              </a:ext>
            </a:extLst>
          </p:cNvPr>
          <p:cNvSpPr txBox="1"/>
          <p:nvPr/>
        </p:nvSpPr>
        <p:spPr>
          <a:xfrm>
            <a:off x="2169622" y="3155751"/>
            <a:ext cx="1013419" cy="338554"/>
          </a:xfrm>
          <a:prstGeom prst="rect">
            <a:avLst/>
          </a:prstGeom>
          <a:solidFill>
            <a:schemeClr val="accent3"/>
          </a:solidFill>
          <a:ln>
            <a:solidFill>
              <a:schemeClr val="tx1"/>
            </a:solidFill>
          </a:ln>
        </p:spPr>
        <p:txBody>
          <a:bodyPr wrap="none" rtlCol="0">
            <a:spAutoFit/>
          </a:bodyPr>
          <a:lstStyle/>
          <a:p>
            <a:pPr algn="ctr"/>
            <a:r>
              <a:rPr lang="en-SG" sz="1600" b="1">
                <a:solidFill>
                  <a:srgbClr val="FF0000"/>
                </a:solidFill>
              </a:rPr>
              <a:t>&gt;2 times</a:t>
            </a:r>
          </a:p>
        </p:txBody>
      </p:sp>
      <p:sp>
        <p:nvSpPr>
          <p:cNvPr id="18" name="TextBox 17">
            <a:extLst>
              <a:ext uri="{FF2B5EF4-FFF2-40B4-BE49-F238E27FC236}">
                <a16:creationId xmlns:a16="http://schemas.microsoft.com/office/drawing/2014/main" id="{60D8F19A-3457-49BA-A4F4-649637B28BA3}"/>
              </a:ext>
            </a:extLst>
          </p:cNvPr>
          <p:cNvSpPr txBox="1"/>
          <p:nvPr/>
        </p:nvSpPr>
        <p:spPr>
          <a:xfrm>
            <a:off x="1176149" y="3595527"/>
            <a:ext cx="1127232" cy="338554"/>
          </a:xfrm>
          <a:prstGeom prst="rect">
            <a:avLst/>
          </a:prstGeom>
          <a:solidFill>
            <a:schemeClr val="accent3"/>
          </a:solidFill>
          <a:ln>
            <a:solidFill>
              <a:schemeClr val="tx1"/>
            </a:solidFill>
          </a:ln>
        </p:spPr>
        <p:txBody>
          <a:bodyPr wrap="none" rtlCol="0">
            <a:spAutoFit/>
          </a:bodyPr>
          <a:lstStyle/>
          <a:p>
            <a:pPr algn="ctr"/>
            <a:r>
              <a:rPr lang="en-SG" sz="1600" b="1">
                <a:solidFill>
                  <a:schemeClr val="tx1"/>
                </a:solidFill>
              </a:rPr>
              <a:t>&gt;10 times</a:t>
            </a:r>
          </a:p>
        </p:txBody>
      </p:sp>
      <p:sp>
        <p:nvSpPr>
          <p:cNvPr id="20" name="TextBox 19">
            <a:extLst>
              <a:ext uri="{FF2B5EF4-FFF2-40B4-BE49-F238E27FC236}">
                <a16:creationId xmlns:a16="http://schemas.microsoft.com/office/drawing/2014/main" id="{B1DEE5C1-95B6-4C86-AD2D-55B555A468B1}"/>
              </a:ext>
            </a:extLst>
          </p:cNvPr>
          <p:cNvSpPr txBox="1"/>
          <p:nvPr/>
        </p:nvSpPr>
        <p:spPr>
          <a:xfrm>
            <a:off x="5012574" y="4513812"/>
            <a:ext cx="3094117" cy="338554"/>
          </a:xfrm>
          <a:prstGeom prst="rect">
            <a:avLst/>
          </a:prstGeom>
          <a:solidFill>
            <a:schemeClr val="accent3"/>
          </a:solidFill>
          <a:ln>
            <a:solidFill>
              <a:schemeClr val="tx1"/>
            </a:solidFill>
          </a:ln>
        </p:spPr>
        <p:txBody>
          <a:bodyPr wrap="none" rtlCol="0">
            <a:spAutoFit/>
          </a:bodyPr>
          <a:lstStyle/>
          <a:p>
            <a:r>
              <a:rPr lang="en-SG" sz="1600" b="1">
                <a:solidFill>
                  <a:schemeClr val="tx1"/>
                </a:solidFill>
              </a:rPr>
              <a:t>Hydrogen            $1,000,000+</a:t>
            </a:r>
          </a:p>
        </p:txBody>
      </p:sp>
      <p:pic>
        <p:nvPicPr>
          <p:cNvPr id="9" name="Picture 8">
            <a:extLst>
              <a:ext uri="{FF2B5EF4-FFF2-40B4-BE49-F238E27FC236}">
                <a16:creationId xmlns:a16="http://schemas.microsoft.com/office/drawing/2014/main" id="{1C119366-615D-451E-BE1E-02E2548B0DEA}"/>
              </a:ext>
            </a:extLst>
          </p:cNvPr>
          <p:cNvPicPr>
            <a:picLocks noChangeAspect="1"/>
          </p:cNvPicPr>
          <p:nvPr/>
        </p:nvPicPr>
        <p:blipFill>
          <a:blip r:embed="rId4"/>
          <a:stretch>
            <a:fillRect/>
          </a:stretch>
        </p:blipFill>
        <p:spPr>
          <a:xfrm>
            <a:off x="2348593" y="1549270"/>
            <a:ext cx="4446813" cy="2964542"/>
          </a:xfrm>
          <a:prstGeom prst="rect">
            <a:avLst/>
          </a:prstGeom>
          <a:ln w="28575">
            <a:solidFill>
              <a:schemeClr val="tx1"/>
            </a:solidFill>
          </a:ln>
        </p:spPr>
      </p:pic>
    </p:spTree>
    <p:extLst>
      <p:ext uri="{BB962C8B-B14F-4D97-AF65-F5344CB8AC3E}">
        <p14:creationId xmlns:p14="http://schemas.microsoft.com/office/powerpoint/2010/main" val="272910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solidFill>
                  <a:srgbClr val="FF0000"/>
                </a:solidFill>
                <a:effectLst>
                  <a:outerShdw blurRad="38100" dist="38100" dir="2700000" algn="tl">
                    <a:srgbClr val="000000">
                      <a:alpha val="43137"/>
                    </a:srgbClr>
                  </a:outerShdw>
                </a:effectLst>
              </a:rPr>
              <a:t>DIS</a:t>
            </a:r>
            <a:r>
              <a:rPr lang="en-GB" sz="3200" dirty="0">
                <a:effectLst>
                  <a:outerShdw blurRad="38100" dist="38100" dir="2700000" algn="tl">
                    <a:srgbClr val="000000">
                      <a:alpha val="43137"/>
                    </a:srgbClr>
                  </a:outerShdw>
                </a:effectLst>
              </a:rPr>
              <a:t>ADVANTAGE 2: </a:t>
            </a:r>
            <a:r>
              <a:rPr lang="en-GB" sz="3200" dirty="0">
                <a:solidFill>
                  <a:schemeClr val="tx2"/>
                </a:solidFill>
                <a:effectLst>
                  <a:outerShdw blurRad="38100" dist="38100" dir="2700000" algn="tl">
                    <a:srgbClr val="000000">
                      <a:alpha val="43137"/>
                    </a:srgbClr>
                  </a:outerShdw>
                </a:effectLst>
              </a:rPr>
              <a:t>STORAGE</a:t>
            </a:r>
            <a:r>
              <a:rPr lang="en-GB" sz="3200" dirty="0">
                <a:effectLst>
                  <a:outerShdw blurRad="38100" dist="38100" dir="2700000" algn="tl">
                    <a:srgbClr val="000000">
                      <a:alpha val="43137"/>
                    </a:srgbClr>
                  </a:outerShdw>
                </a:effectLst>
              </a:rPr>
              <a:t> ISSUES</a:t>
            </a:r>
            <a:endParaRPr sz="3200" dirty="0">
              <a:effectLst>
                <a:outerShdw blurRad="38100" dist="38100" dir="2700000" algn="tl">
                  <a:srgbClr val="000000">
                    <a:alpha val="43137"/>
                  </a:srgbClr>
                </a:outerShdw>
              </a:effectLst>
            </a:endParaRPr>
          </a:p>
        </p:txBody>
      </p:sp>
      <p:pic>
        <p:nvPicPr>
          <p:cNvPr id="28" name="Picture 2" descr="Graph of energy densities of different fuels, as explained in the article text">
            <a:extLst>
              <a:ext uri="{FF2B5EF4-FFF2-40B4-BE49-F238E27FC236}">
                <a16:creationId xmlns:a16="http://schemas.microsoft.com/office/drawing/2014/main" id="{105E3C6A-7AF3-4761-96E4-58DB38911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100" y="901573"/>
            <a:ext cx="6704066" cy="33403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4189781-2133-49F1-BC52-E7690C0138EB}"/>
                  </a:ext>
                </a:extLst>
              </p:cNvPr>
              <p:cNvSpPr txBox="1"/>
              <p:nvPr/>
            </p:nvSpPr>
            <p:spPr>
              <a:xfrm>
                <a:off x="1361024" y="4102757"/>
                <a:ext cx="6421951" cy="923330"/>
              </a:xfrm>
              <a:prstGeom prst="rect">
                <a:avLst/>
              </a:prstGeom>
              <a:solidFill>
                <a:schemeClr val="accent3"/>
              </a:solidFill>
              <a:ln>
                <a:solidFill>
                  <a:schemeClr val="tx1"/>
                </a:solidFill>
              </a:ln>
            </p:spPr>
            <p:txBody>
              <a:bodyPr wrap="none" rtlCol="0">
                <a:spAutoFit/>
              </a:bodyPr>
              <a:lstStyle/>
              <a:p>
                <a:pPr marL="285750" indent="-285750" algn="ctr">
                  <a:buFont typeface="Arial" panose="020B0604020202020204" pitchFamily="34" charset="0"/>
                  <a:buChar char="•"/>
                </a:pPr>
                <a:r>
                  <a:rPr lang="en-SG" sz="1800" b="1" dirty="0"/>
                  <a:t>3 TIMES LESS energy dense than natural gas</a:t>
                </a:r>
              </a:p>
              <a:p>
                <a:pPr marL="285750" indent="-285750" algn="ctr">
                  <a:buFont typeface="Arial" panose="020B0604020202020204" pitchFamily="34" charset="0"/>
                  <a:buChar char="•"/>
                </a:pPr>
                <a:r>
                  <a:rPr lang="en-SG" sz="1800" b="1" dirty="0"/>
                  <a:t>2700 TIMES LESS energy dense than gasoline</a:t>
                </a:r>
              </a:p>
              <a:p>
                <a:pPr marL="285750" indent="-285750" algn="ctr">
                  <a:buFont typeface="Arial" panose="020B0604020202020204" pitchFamily="34" charset="0"/>
                  <a:buChar char="•"/>
                </a:pPr>
                <a:r>
                  <a:rPr lang="en-SG" sz="1800" b="1" dirty="0"/>
                  <a:t>Requires more storage space + compressor (</a:t>
                </a:r>
                <a14:m>
                  <m:oMath xmlns:m="http://schemas.openxmlformats.org/officeDocument/2006/math">
                    <m:r>
                      <a:rPr lang="en-SG" sz="1800" b="1" i="1" smtClean="0">
                        <a:latin typeface="Cambria Math" panose="02040503050406030204" pitchFamily="18" charset="0"/>
                        <a:ea typeface="Cambria Math" panose="02040503050406030204" pitchFamily="18" charset="0"/>
                      </a:rPr>
                      <m:t>↑</m:t>
                    </m:r>
                  </m:oMath>
                </a14:m>
                <a:r>
                  <a:rPr lang="en-SG" sz="1800" b="1" dirty="0"/>
                  <a:t>density)</a:t>
                </a:r>
              </a:p>
            </p:txBody>
          </p:sp>
        </mc:Choice>
        <mc:Fallback xmlns="">
          <p:sp>
            <p:nvSpPr>
              <p:cNvPr id="2" name="TextBox 1">
                <a:extLst>
                  <a:ext uri="{FF2B5EF4-FFF2-40B4-BE49-F238E27FC236}">
                    <a16:creationId xmlns:a16="http://schemas.microsoft.com/office/drawing/2014/main" id="{74189781-2133-49F1-BC52-E7690C0138EB}"/>
                  </a:ext>
                </a:extLst>
              </p:cNvPr>
              <p:cNvSpPr txBox="1">
                <a:spLocks noRot="1" noChangeAspect="1" noMove="1" noResize="1" noEditPoints="1" noAdjustHandles="1" noChangeArrowheads="1" noChangeShapeType="1" noTextEdit="1"/>
              </p:cNvSpPr>
              <p:nvPr/>
            </p:nvSpPr>
            <p:spPr>
              <a:xfrm>
                <a:off x="1361024" y="4102757"/>
                <a:ext cx="6421951" cy="923330"/>
              </a:xfrm>
              <a:prstGeom prst="rect">
                <a:avLst/>
              </a:prstGeom>
              <a:blipFill>
                <a:blip r:embed="rId4"/>
                <a:stretch>
                  <a:fillRect l="-95" t="-2614" r="-284" b="-915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232512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solidFill>
                  <a:srgbClr val="FF0000"/>
                </a:solidFill>
                <a:effectLst>
                  <a:outerShdw blurRad="38100" dist="38100" dir="2700000" algn="tl">
                    <a:srgbClr val="000000">
                      <a:alpha val="43137"/>
                    </a:srgbClr>
                  </a:outerShdw>
                </a:effectLst>
              </a:rPr>
              <a:t>DIS</a:t>
            </a:r>
            <a:r>
              <a:rPr lang="en-GB" sz="3200" dirty="0">
                <a:effectLst>
                  <a:outerShdw blurRad="38100" dist="38100" dir="2700000" algn="tl">
                    <a:srgbClr val="000000">
                      <a:alpha val="43137"/>
                    </a:srgbClr>
                  </a:outerShdw>
                </a:effectLst>
              </a:rPr>
              <a:t>ADVANTAGE 3: LACK OF </a:t>
            </a:r>
            <a:r>
              <a:rPr lang="en-GB" sz="3200" dirty="0">
                <a:solidFill>
                  <a:schemeClr val="tx2"/>
                </a:solidFill>
                <a:effectLst>
                  <a:outerShdw blurRad="38100" dist="38100" dir="2700000" algn="tl">
                    <a:srgbClr val="000000">
                      <a:alpha val="43137"/>
                    </a:srgbClr>
                  </a:outerShdw>
                </a:effectLst>
              </a:rPr>
              <a:t>INFRASTRUCTURE</a:t>
            </a:r>
            <a:endParaRPr sz="3200" dirty="0">
              <a:solidFill>
                <a:schemeClr val="tx2"/>
              </a:solidFill>
              <a:effectLst>
                <a:outerShdw blurRad="38100" dist="38100" dir="2700000" algn="tl">
                  <a:srgbClr val="000000">
                    <a:alpha val="43137"/>
                  </a:srgbClr>
                </a:outerShdw>
              </a:effectLst>
            </a:endParaRPr>
          </a:p>
        </p:txBody>
      </p:sp>
      <p:pic>
        <p:nvPicPr>
          <p:cNvPr id="30" name="Picture 2" descr="Shanghai unveils &quot;world's largest&quot; hydrogen refuelling station | KrASIA">
            <a:extLst>
              <a:ext uri="{FF2B5EF4-FFF2-40B4-BE49-F238E27FC236}">
                <a16:creationId xmlns:a16="http://schemas.microsoft.com/office/drawing/2014/main" id="{0F46477B-D47D-4889-8B1A-1BABB8FA77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2207986"/>
            <a:ext cx="4827830" cy="20543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2CC6D4-02EF-43C7-83CB-E781E343941E}"/>
              </a:ext>
            </a:extLst>
          </p:cNvPr>
          <p:cNvSpPr txBox="1"/>
          <p:nvPr/>
        </p:nvSpPr>
        <p:spPr>
          <a:xfrm>
            <a:off x="289408" y="1579949"/>
            <a:ext cx="4538422" cy="369332"/>
          </a:xfrm>
          <a:prstGeom prst="rect">
            <a:avLst/>
          </a:prstGeom>
          <a:noFill/>
        </p:spPr>
        <p:txBody>
          <a:bodyPr wrap="none" rtlCol="0">
            <a:spAutoFit/>
          </a:bodyPr>
          <a:lstStyle/>
          <a:p>
            <a:r>
              <a:rPr lang="en-SG" sz="1800" dirty="0"/>
              <a:t>~ 540 refuelling stations worldwide in 2020</a:t>
            </a:r>
          </a:p>
        </p:txBody>
      </p:sp>
      <p:pic>
        <p:nvPicPr>
          <p:cNvPr id="5" name="Picture 4">
            <a:extLst>
              <a:ext uri="{FF2B5EF4-FFF2-40B4-BE49-F238E27FC236}">
                <a16:creationId xmlns:a16="http://schemas.microsoft.com/office/drawing/2014/main" id="{8C1C2501-36EB-42D4-A40B-27138860A98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6" b="89863" l="4419" r="93953">
                        <a14:foregroundMark x1="8488" y1="34708" x2="9070" y2="31959"/>
                        <a14:foregroundMark x1="5116" y1="43643" x2="4419" y2="37629"/>
                        <a14:foregroundMark x1="65000" y1="44502" x2="68837" y2="29210"/>
                        <a14:foregroundMark x1="68837" y1="29210" x2="77093" y2="22852"/>
                        <a14:foregroundMark x1="77093" y1="22852" x2="84651" y2="20447"/>
                        <a14:foregroundMark x1="84651" y1="20447" x2="75930" y2="35567"/>
                        <a14:foregroundMark x1="75930" y1="35567" x2="79884" y2="45876"/>
                        <a14:foregroundMark x1="93953" y1="31959" x2="93256" y2="24570"/>
                      </a14:backgroundRemoval>
                    </a14:imgEffect>
                  </a14:imgLayer>
                </a14:imgProps>
              </a:ext>
            </a:extLst>
          </a:blip>
          <a:stretch>
            <a:fillRect/>
          </a:stretch>
        </p:blipFill>
        <p:spPr>
          <a:xfrm>
            <a:off x="5453643" y="3602216"/>
            <a:ext cx="1223235" cy="827817"/>
          </a:xfrm>
          <a:prstGeom prst="rect">
            <a:avLst/>
          </a:prstGeom>
        </p:spPr>
      </p:pic>
      <p:sp>
        <p:nvSpPr>
          <p:cNvPr id="6" name="TextBox 5">
            <a:extLst>
              <a:ext uri="{FF2B5EF4-FFF2-40B4-BE49-F238E27FC236}">
                <a16:creationId xmlns:a16="http://schemas.microsoft.com/office/drawing/2014/main" id="{3ADD564C-BD80-4B32-A53F-7A5CF379620D}"/>
              </a:ext>
            </a:extLst>
          </p:cNvPr>
          <p:cNvSpPr txBox="1"/>
          <p:nvPr/>
        </p:nvSpPr>
        <p:spPr>
          <a:xfrm>
            <a:off x="6676878" y="3831458"/>
            <a:ext cx="1595309" cy="369332"/>
          </a:xfrm>
          <a:prstGeom prst="rect">
            <a:avLst/>
          </a:prstGeom>
          <a:noFill/>
        </p:spPr>
        <p:txBody>
          <a:bodyPr wrap="square" rtlCol="0">
            <a:spAutoFit/>
          </a:bodyPr>
          <a:lstStyle/>
          <a:p>
            <a:r>
              <a:rPr lang="en-SG" sz="1800" b="1" dirty="0"/>
              <a:t>High costs…</a:t>
            </a:r>
          </a:p>
        </p:txBody>
      </p:sp>
      <p:pic>
        <p:nvPicPr>
          <p:cNvPr id="5122" name="Picture 2" descr="Uncertainty Icon #286163 - Free Icons Library">
            <a:extLst>
              <a:ext uri="{FF2B5EF4-FFF2-40B4-BE49-F238E27FC236}">
                <a16:creationId xmlns:a16="http://schemas.microsoft.com/office/drawing/2014/main" id="{C7CED730-420B-412A-BDAE-E0C0692075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4531" y="2088954"/>
            <a:ext cx="1223235" cy="122323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9489ABDD-B6B2-41D9-B339-1D2F959F1EA6}"/>
              </a:ext>
            </a:extLst>
          </p:cNvPr>
          <p:cNvSpPr txBox="1"/>
          <p:nvPr/>
        </p:nvSpPr>
        <p:spPr>
          <a:xfrm>
            <a:off x="6661194" y="2530207"/>
            <a:ext cx="2143683" cy="646331"/>
          </a:xfrm>
          <a:prstGeom prst="rect">
            <a:avLst/>
          </a:prstGeom>
          <a:noFill/>
        </p:spPr>
        <p:txBody>
          <a:bodyPr wrap="square" rtlCol="0">
            <a:spAutoFit/>
          </a:bodyPr>
          <a:lstStyle/>
          <a:p>
            <a:r>
              <a:rPr lang="en-SG" sz="1800" b="1" dirty="0"/>
              <a:t>Uncertainty due to lack of study…</a:t>
            </a:r>
          </a:p>
        </p:txBody>
      </p:sp>
      <p:sp>
        <p:nvSpPr>
          <p:cNvPr id="7" name="TextBox 6">
            <a:extLst>
              <a:ext uri="{FF2B5EF4-FFF2-40B4-BE49-F238E27FC236}">
                <a16:creationId xmlns:a16="http://schemas.microsoft.com/office/drawing/2014/main" id="{E00CF7C4-BC50-48B0-B4AC-FCAEAE08AF8A}"/>
              </a:ext>
            </a:extLst>
          </p:cNvPr>
          <p:cNvSpPr txBox="1"/>
          <p:nvPr/>
        </p:nvSpPr>
        <p:spPr>
          <a:xfrm>
            <a:off x="1527727" y="1946376"/>
            <a:ext cx="2061783" cy="461665"/>
          </a:xfrm>
          <a:prstGeom prst="rect">
            <a:avLst/>
          </a:prstGeom>
          <a:noFill/>
        </p:spPr>
        <p:txBody>
          <a:bodyPr wrap="none" rtlCol="0">
            <a:spAutoFit/>
          </a:bodyPr>
          <a:lstStyle/>
          <a:p>
            <a:pPr algn="ctr"/>
            <a:r>
              <a:rPr lang="en-SG" sz="2400" b="1" dirty="0">
                <a:solidFill>
                  <a:schemeClr val="tx2"/>
                </a:solidFill>
              </a:rPr>
              <a:t>SO LITTLE!!!</a:t>
            </a:r>
          </a:p>
        </p:txBody>
      </p:sp>
      <p:cxnSp>
        <p:nvCxnSpPr>
          <p:cNvPr id="41" name="Straight Connector 40">
            <a:extLst>
              <a:ext uri="{FF2B5EF4-FFF2-40B4-BE49-F238E27FC236}">
                <a16:creationId xmlns:a16="http://schemas.microsoft.com/office/drawing/2014/main" id="{7BC38629-90D6-4C68-9484-8195F630B382}"/>
              </a:ext>
            </a:extLst>
          </p:cNvPr>
          <p:cNvCxnSpPr>
            <a:cxnSpLocks/>
          </p:cNvCxnSpPr>
          <p:nvPr/>
        </p:nvCxnSpPr>
        <p:spPr>
          <a:xfrm>
            <a:off x="5000935" y="992678"/>
            <a:ext cx="0" cy="3619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Government PNG Images | Vector and PSD Files | Free Download on Pngtree">
            <a:extLst>
              <a:ext uri="{FF2B5EF4-FFF2-40B4-BE49-F238E27FC236}">
                <a16:creationId xmlns:a16="http://schemas.microsoft.com/office/drawing/2014/main" id="{828AD3F2-2939-4D37-9117-2B766277634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22222" y1="38056" x2="22222" y2="38056"/>
                        <a14:foregroundMark x1="25833" y1="34444" x2="25833" y2="34444"/>
                        <a14:foregroundMark x1="38056" y1="34167" x2="38056" y2="34167"/>
                        <a14:foregroundMark x1="36944" y1="38611" x2="36944" y2="38611"/>
                        <a14:foregroundMark x1="58889" y1="34167" x2="58889" y2="34167"/>
                        <a14:foregroundMark x1="57222" y1="38333" x2="57222" y2="38333"/>
                        <a14:foregroundMark x1="75556" y1="33889" x2="75556" y2="33889"/>
                        <a14:foregroundMark x1="74444" y1="38611" x2="74444" y2="38611"/>
                        <a14:foregroundMark x1="63611" y1="70833" x2="63611" y2="70833"/>
                        <a14:foregroundMark x1="20556" y1="63889" x2="20556" y2="63889"/>
                        <a14:foregroundMark x1="38056" y1="64167" x2="38056" y2="64167"/>
                        <a14:foregroundMark x1="56111" y1="64444" x2="56111" y2="64444"/>
                        <a14:foregroundMark x1="75278" y1="64444" x2="75278" y2="64444"/>
                      </a14:backgroundRemoval>
                    </a14:imgEffect>
                  </a14:imgLayer>
                </a14:imgProps>
              </a:ext>
              <a:ext uri="{28A0092B-C50C-407E-A947-70E740481C1C}">
                <a14:useLocalDpi xmlns:a14="http://schemas.microsoft.com/office/drawing/2010/main" val="0"/>
              </a:ext>
            </a:extLst>
          </a:blip>
          <a:srcRect/>
          <a:stretch>
            <a:fillRect/>
          </a:stretch>
        </p:blipFill>
        <p:spPr bwMode="auto">
          <a:xfrm>
            <a:off x="5453643" y="983863"/>
            <a:ext cx="1224123" cy="12241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6A90580-D618-4D12-AA7A-CFBC1972296A}"/>
              </a:ext>
            </a:extLst>
          </p:cNvPr>
          <p:cNvSpPr txBox="1"/>
          <p:nvPr/>
        </p:nvSpPr>
        <p:spPr>
          <a:xfrm>
            <a:off x="6661194" y="1272759"/>
            <a:ext cx="2176826" cy="646331"/>
          </a:xfrm>
          <a:prstGeom prst="rect">
            <a:avLst/>
          </a:prstGeom>
          <a:noFill/>
        </p:spPr>
        <p:txBody>
          <a:bodyPr wrap="square" rtlCol="0">
            <a:spAutoFit/>
          </a:bodyPr>
          <a:lstStyle/>
          <a:p>
            <a:r>
              <a:rPr lang="en-SG" sz="1800" b="1"/>
              <a:t>Government reluctance due to:</a:t>
            </a:r>
          </a:p>
        </p:txBody>
      </p:sp>
    </p:spTree>
    <p:extLst>
      <p:ext uri="{BB962C8B-B14F-4D97-AF65-F5344CB8AC3E}">
        <p14:creationId xmlns:p14="http://schemas.microsoft.com/office/powerpoint/2010/main" val="470343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4098" name="Picture 2" descr="Android Apps by Kahoot! on Google Play">
            <a:extLst>
              <a:ext uri="{FF2B5EF4-FFF2-40B4-BE49-F238E27FC236}">
                <a16:creationId xmlns:a16="http://schemas.microsoft.com/office/drawing/2014/main" id="{952D8DCC-72DD-47BF-AF88-BF7E86FF9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654" y="260195"/>
            <a:ext cx="3590693" cy="359069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08;p42">
            <a:extLst>
              <a:ext uri="{FF2B5EF4-FFF2-40B4-BE49-F238E27FC236}">
                <a16:creationId xmlns:a16="http://schemas.microsoft.com/office/drawing/2014/main" id="{FF97B0BD-411E-4193-AD02-D927062CCB5B}"/>
              </a:ext>
            </a:extLst>
          </p:cNvPr>
          <p:cNvSpPr txBox="1">
            <a:spLocks noGrp="1"/>
          </p:cNvSpPr>
          <p:nvPr>
            <p:ph type="title"/>
          </p:nvPr>
        </p:nvSpPr>
        <p:spPr>
          <a:xfrm>
            <a:off x="457200" y="3196411"/>
            <a:ext cx="8229600" cy="959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800">
                <a:effectLst>
                  <a:outerShdw blurRad="38100" dist="38100" dir="2700000" algn="tl">
                    <a:srgbClr val="000000">
                      <a:alpha val="43137"/>
                    </a:srgbClr>
                  </a:outerShdw>
                </a:effectLst>
              </a:rPr>
              <a:t>KAHOOT!</a:t>
            </a:r>
          </a:p>
        </p:txBody>
      </p:sp>
    </p:spTree>
    <p:extLst>
      <p:ext uri="{BB962C8B-B14F-4D97-AF65-F5344CB8AC3E}">
        <p14:creationId xmlns:p14="http://schemas.microsoft.com/office/powerpoint/2010/main" val="963362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1776162"/>
            <a:ext cx="8229600" cy="15911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600" dirty="0">
                <a:solidFill>
                  <a:srgbClr val="FFFF00"/>
                </a:solidFill>
                <a:effectLst>
                  <a:outerShdw blurRad="38100" dist="38100" dir="2700000" algn="tl">
                    <a:srgbClr val="000000">
                      <a:alpha val="43137"/>
                    </a:srgbClr>
                  </a:outerShdw>
                </a:effectLst>
              </a:rPr>
              <a:t>FUTURE</a:t>
            </a:r>
            <a:r>
              <a:rPr lang="en-GB" sz="9600">
                <a:effectLst>
                  <a:outerShdw blurRad="38100" dist="38100" dir="2700000" algn="tl">
                    <a:srgbClr val="000000">
                      <a:alpha val="43137"/>
                    </a:srgbClr>
                  </a:outerShdw>
                </a:effectLst>
              </a:rPr>
              <a:t> FOR HFCs?</a:t>
            </a:r>
          </a:p>
        </p:txBody>
      </p:sp>
    </p:spTree>
    <p:extLst>
      <p:ext uri="{BB962C8B-B14F-4D97-AF65-F5344CB8AC3E}">
        <p14:creationId xmlns:p14="http://schemas.microsoft.com/office/powerpoint/2010/main" val="3454030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4C8EAEE7-6C32-4B3B-B760-5ACA06787455}"/>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harpenSoften amount="100000"/>
                    </a14:imgEffect>
                    <a14:imgEffect>
                      <a14:saturation sat="400000"/>
                    </a14:imgEffect>
                    <a14:imgEffect>
                      <a14:brightnessContrast bright="-100000" contrast="-56000"/>
                    </a14:imgEffect>
                  </a14:imgLayer>
                </a14:imgProps>
              </a:ext>
            </a:extLst>
          </a:blip>
          <a:srcRect l="19618" t="27626" r="19209" b="20570"/>
          <a:stretch/>
        </p:blipFill>
        <p:spPr>
          <a:xfrm>
            <a:off x="551641" y="834108"/>
            <a:ext cx="8040718" cy="3603149"/>
          </a:xfrm>
          <a:prstGeom prst="rect">
            <a:avLst/>
          </a:prstGeom>
          <a:effectLst>
            <a:outerShdw blurRad="50800" dist="38100" dir="8100000" algn="tr" rotWithShape="0">
              <a:prstClr val="black">
                <a:alpha val="40000"/>
              </a:prstClr>
            </a:outerShdw>
          </a:effectLst>
        </p:spPr>
      </p:pic>
      <p:sp>
        <p:nvSpPr>
          <p:cNvPr id="6" name="Google Shape;90;p19">
            <a:extLst>
              <a:ext uri="{FF2B5EF4-FFF2-40B4-BE49-F238E27FC236}">
                <a16:creationId xmlns:a16="http://schemas.microsoft.com/office/drawing/2014/main" id="{4255A481-BB2F-4A90-9FEA-8A91D5F32727}"/>
              </a:ext>
            </a:extLst>
          </p:cNvPr>
          <p:cNvSpPr txBox="1"/>
          <p:nvPr/>
        </p:nvSpPr>
        <p:spPr>
          <a:xfrm>
            <a:off x="1607633" y="4437257"/>
            <a:ext cx="5690839"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lt1"/>
                </a:solidFill>
                <a:latin typeface="Squada One"/>
                <a:ea typeface="Squada One"/>
                <a:cs typeface="Squada One"/>
              </a:rPr>
              <a:t>Fuel Cell Market (USD Billion) &amp; Y-o-Y Growth (%)</a:t>
            </a:r>
          </a:p>
        </p:txBody>
      </p:sp>
      <p:sp>
        <p:nvSpPr>
          <p:cNvPr id="4" name="Google Shape;1208;p42">
            <a:extLst>
              <a:ext uri="{FF2B5EF4-FFF2-40B4-BE49-F238E27FC236}">
                <a16:creationId xmlns:a16="http://schemas.microsoft.com/office/drawing/2014/main" id="{438F3AEF-663E-4476-82E6-01D3BE07D8CF}"/>
              </a:ext>
            </a:extLst>
          </p:cNvPr>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RISING FUEL CELL MARKET</a:t>
            </a:r>
            <a:endParaRPr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7242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88D3CE">
                <a:lumMod val="100000"/>
              </a:srgbClr>
            </a:gs>
            <a:gs pos="100000">
              <a:srgbClr val="423864"/>
            </a:gs>
          </a:gsLst>
          <a:lin ang="5400700" scaled="0"/>
        </a:gradFill>
        <a:effectLst/>
      </p:bgPr>
    </p:bg>
    <p:spTree>
      <p:nvGrpSpPr>
        <p:cNvPr id="1" name="Shape 507"/>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F6C6A410-9CC8-4125-8737-384761DEFC1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223"/>
                    </a14:imgEffect>
                    <a14:imgEffect>
                      <a14:saturation sat="141000"/>
                    </a14:imgEffect>
                    <a14:imgEffect>
                      <a14:brightnessContrast bright="-42000" contrast="51000"/>
                    </a14:imgEffect>
                  </a14:imgLayer>
                </a14:imgProps>
              </a:ext>
            </a:extLst>
          </a:blip>
          <a:stretch>
            <a:fillRect/>
          </a:stretch>
        </p:blipFill>
        <p:spPr>
          <a:xfrm>
            <a:off x="193963" y="282531"/>
            <a:ext cx="8652164" cy="4578437"/>
          </a:xfrm>
          <a:prstGeom prst="rect">
            <a:avLst/>
          </a:prstGeom>
        </p:spPr>
      </p:pic>
      <p:sp>
        <p:nvSpPr>
          <p:cNvPr id="2" name="TextBox 1">
            <a:extLst>
              <a:ext uri="{FF2B5EF4-FFF2-40B4-BE49-F238E27FC236}">
                <a16:creationId xmlns:a16="http://schemas.microsoft.com/office/drawing/2014/main" id="{A71E518C-E1D4-428E-8234-6B1BC43776B0}"/>
              </a:ext>
            </a:extLst>
          </p:cNvPr>
          <p:cNvSpPr txBox="1"/>
          <p:nvPr/>
        </p:nvSpPr>
        <p:spPr>
          <a:xfrm>
            <a:off x="2762993" y="1771530"/>
            <a:ext cx="3560590" cy="1600438"/>
          </a:xfrm>
          <a:prstGeom prst="rect">
            <a:avLst/>
          </a:prstGeom>
          <a:solidFill>
            <a:schemeClr val="accent5"/>
          </a:solidFill>
          <a:ln w="28575">
            <a:solidFill>
              <a:srgbClr val="5E2146"/>
            </a:solidFill>
          </a:ln>
        </p:spPr>
        <p:txBody>
          <a:bodyPr wrap="none" rtlCol="0">
            <a:spAutoFit/>
          </a:bodyPr>
          <a:lstStyle/>
          <a:p>
            <a:r>
              <a:rPr lang="en-SG" b="1" u="sng" dirty="0">
                <a:solidFill>
                  <a:srgbClr val="5E2146"/>
                </a:solidFill>
              </a:rPr>
              <a:t>Global                                                         </a:t>
            </a:r>
          </a:p>
          <a:p>
            <a:r>
              <a:rPr lang="en-SG" b="1" dirty="0"/>
              <a:t>                                         2020           2030</a:t>
            </a:r>
          </a:p>
          <a:p>
            <a:r>
              <a:rPr lang="en-SG" dirty="0"/>
              <a:t>Electrolysis, MW                134              NA</a:t>
            </a:r>
          </a:p>
          <a:p>
            <a:r>
              <a:rPr lang="en-SG" dirty="0"/>
              <a:t>HRS, # (operational)          407      &gt;10,000</a:t>
            </a:r>
          </a:p>
          <a:p>
            <a:r>
              <a:rPr lang="en-SG" b="1" dirty="0">
                <a:solidFill>
                  <a:srgbClr val="FF0000"/>
                </a:solidFill>
              </a:rPr>
              <a:t>FCEVs                        ~16,000       ~13 mil</a:t>
            </a:r>
          </a:p>
          <a:p>
            <a:r>
              <a:rPr lang="en-SG" dirty="0"/>
              <a:t>Commercial Vehicles    ~1,600          1 mil</a:t>
            </a:r>
          </a:p>
          <a:p>
            <a:r>
              <a:rPr lang="en-SG" dirty="0"/>
              <a:t>FC CHP (MW)                 ~500             NA</a:t>
            </a:r>
          </a:p>
        </p:txBody>
      </p:sp>
      <p:cxnSp>
        <p:nvCxnSpPr>
          <p:cNvPr id="4" name="Straight Connector 3">
            <a:extLst>
              <a:ext uri="{FF2B5EF4-FFF2-40B4-BE49-F238E27FC236}">
                <a16:creationId xmlns:a16="http://schemas.microsoft.com/office/drawing/2014/main" id="{5C146F27-0238-4830-A58D-7A3E910543C3}"/>
              </a:ext>
            </a:extLst>
          </p:cNvPr>
          <p:cNvCxnSpPr/>
          <p:nvPr/>
        </p:nvCxnSpPr>
        <p:spPr>
          <a:xfrm flipV="1">
            <a:off x="1828800" y="2062976"/>
            <a:ext cx="758283" cy="12600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B0CD848-5948-40F9-BC7C-A494522E676F}"/>
              </a:ext>
            </a:extLst>
          </p:cNvPr>
          <p:cNvCxnSpPr/>
          <p:nvPr/>
        </p:nvCxnSpPr>
        <p:spPr>
          <a:xfrm flipV="1">
            <a:off x="2631688" y="3468029"/>
            <a:ext cx="1048214" cy="379142"/>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78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4" name="Google Shape;1208;p42">
            <a:extLst>
              <a:ext uri="{FF2B5EF4-FFF2-40B4-BE49-F238E27FC236}">
                <a16:creationId xmlns:a16="http://schemas.microsoft.com/office/drawing/2014/main" id="{438F3AEF-663E-4476-82E6-01D3BE07D8CF}"/>
              </a:ext>
            </a:extLst>
          </p:cNvPr>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DRIVING FORCE 1: FALLING </a:t>
            </a:r>
            <a:r>
              <a:rPr lang="en-GB" sz="3200" dirty="0">
                <a:solidFill>
                  <a:schemeClr val="tx2"/>
                </a:solidFill>
                <a:effectLst>
                  <a:outerShdw blurRad="38100" dist="38100" dir="2700000" algn="tl">
                    <a:srgbClr val="000000">
                      <a:alpha val="43137"/>
                    </a:srgbClr>
                  </a:outerShdw>
                </a:effectLst>
              </a:rPr>
              <a:t>COSTS</a:t>
            </a:r>
            <a:r>
              <a:rPr lang="en-GB" sz="3200" dirty="0">
                <a:effectLst>
                  <a:outerShdw blurRad="38100" dist="38100" dir="2700000" algn="tl">
                    <a:srgbClr val="000000">
                      <a:alpha val="43137"/>
                    </a:srgbClr>
                  </a:outerShdw>
                </a:effectLst>
              </a:rPr>
              <a:t> + GREATER </a:t>
            </a:r>
            <a:r>
              <a:rPr lang="en-GB" sz="3200" dirty="0">
                <a:solidFill>
                  <a:schemeClr val="tx2"/>
                </a:solidFill>
                <a:effectLst>
                  <a:outerShdw blurRad="38100" dist="38100" dir="2700000" algn="tl">
                    <a:srgbClr val="000000">
                      <a:alpha val="43137"/>
                    </a:srgbClr>
                  </a:outerShdw>
                </a:effectLst>
              </a:rPr>
              <a:t>EFFICIENCY</a:t>
            </a:r>
            <a:endParaRPr sz="3200" dirty="0">
              <a:solidFill>
                <a:schemeClr val="tx2"/>
              </a:solidFill>
              <a:effectLst>
                <a:outerShdw blurRad="38100" dist="38100" dir="2700000" algn="tl">
                  <a:srgbClr val="000000">
                    <a:alpha val="43137"/>
                  </a:srgbClr>
                </a:outerShdw>
              </a:effectLst>
            </a:endParaRPr>
          </a:p>
        </p:txBody>
      </p:sp>
      <p:pic>
        <p:nvPicPr>
          <p:cNvPr id="2050" name="Picture 2" descr="Projected hydrogen fuel cost in the future Based on Figure 10, hydrogen fuel has a very high potential of becoming more available for the general public as the price is expected to drop over the decades. The problem right now is that, fossil fuels are currently more affordable than hydrogen fuel which makes it unreasonable to make the switch. Multi-national companies would not benefit from the use of hydrogen as there is no business potential for it as of today as it's still a novelty. Hydrogen fuel is also dependent to the surroundings and environment. This means contamination and temperature difference can reduce their usability. This is especially true in countries where there are extreme conditions. The next concern is safety. Hydrogen is considered to be highly combustible which brings along some concerns on the safety of the user. The challenge of safe use of hydrogen fuel has always been a concern and many steps are needed before they can be commercialized [79].">
            <a:extLst>
              <a:ext uri="{FF2B5EF4-FFF2-40B4-BE49-F238E27FC236}">
                <a16:creationId xmlns:a16="http://schemas.microsoft.com/office/drawing/2014/main" id="{BF1F91DF-E591-41E3-904E-93B4D2922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362" y="1043517"/>
            <a:ext cx="6391275" cy="38385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2D2ADEA-8186-4015-AF59-2CCC281B014A}"/>
              </a:ext>
            </a:extLst>
          </p:cNvPr>
          <p:cNvCxnSpPr/>
          <p:nvPr/>
        </p:nvCxnSpPr>
        <p:spPr>
          <a:xfrm>
            <a:off x="3143250" y="1843088"/>
            <a:ext cx="3950493" cy="600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4" descr="Electrocatalysis of Furfural Oxidation Coupled with H2 Evolution via  Nickel‐Based Electrocatalysts in Water - Jiang - 2017 - ChemNanoMat - Wiley  Online Library">
            <a:extLst>
              <a:ext uri="{FF2B5EF4-FFF2-40B4-BE49-F238E27FC236}">
                <a16:creationId xmlns:a16="http://schemas.microsoft.com/office/drawing/2014/main" id="{60B22A88-1CB0-4791-BE51-8BE4F097A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160" y="1646547"/>
            <a:ext cx="3082995" cy="27230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8FF9B99-6030-4291-B1C9-7A9383378857}"/>
              </a:ext>
            </a:extLst>
          </p:cNvPr>
          <p:cNvSpPr txBox="1"/>
          <p:nvPr/>
        </p:nvSpPr>
        <p:spPr>
          <a:xfrm>
            <a:off x="751387" y="4173428"/>
            <a:ext cx="3390672" cy="369332"/>
          </a:xfrm>
          <a:prstGeom prst="rect">
            <a:avLst/>
          </a:prstGeom>
          <a:solidFill>
            <a:schemeClr val="accent3"/>
          </a:solidFill>
          <a:ln>
            <a:solidFill>
              <a:schemeClr val="tx1"/>
            </a:solidFill>
          </a:ln>
        </p:spPr>
        <p:txBody>
          <a:bodyPr wrap="none" rtlCol="0">
            <a:spAutoFit/>
          </a:bodyPr>
          <a:lstStyle/>
          <a:p>
            <a:pPr algn="ctr"/>
            <a:r>
              <a:rPr lang="en-SG" sz="1800" b="1" dirty="0"/>
              <a:t>Non-precious metal catalysts</a:t>
            </a:r>
          </a:p>
        </p:txBody>
      </p:sp>
      <p:pic>
        <p:nvPicPr>
          <p:cNvPr id="14" name="Picture 6" descr="Implementation of nanotechnology in fuel cells - ScienceDirect">
            <a:extLst>
              <a:ext uri="{FF2B5EF4-FFF2-40B4-BE49-F238E27FC236}">
                <a16:creationId xmlns:a16="http://schemas.microsoft.com/office/drawing/2014/main" id="{80E06E8A-246B-4600-8A1B-ED0D794028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48" r="9225" b="4007"/>
          <a:stretch/>
        </p:blipFill>
        <p:spPr bwMode="auto">
          <a:xfrm>
            <a:off x="5151847" y="1600006"/>
            <a:ext cx="2880949" cy="28161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580DD34-B811-43C2-8263-D555427704DC}"/>
              </a:ext>
            </a:extLst>
          </p:cNvPr>
          <p:cNvSpPr txBox="1"/>
          <p:nvPr/>
        </p:nvSpPr>
        <p:spPr>
          <a:xfrm>
            <a:off x="5127817" y="4184933"/>
            <a:ext cx="2929008" cy="369332"/>
          </a:xfrm>
          <a:prstGeom prst="rect">
            <a:avLst/>
          </a:prstGeom>
          <a:solidFill>
            <a:schemeClr val="accent3"/>
          </a:solidFill>
          <a:ln>
            <a:solidFill>
              <a:schemeClr val="tx1"/>
            </a:solidFill>
          </a:ln>
        </p:spPr>
        <p:txBody>
          <a:bodyPr wrap="none" rtlCol="0">
            <a:spAutoFit/>
          </a:bodyPr>
          <a:lstStyle/>
          <a:p>
            <a:pPr algn="ctr"/>
            <a:r>
              <a:rPr lang="en-SG" sz="1800" b="1" dirty="0"/>
              <a:t>Nanotechnology in HFCs</a:t>
            </a:r>
          </a:p>
        </p:txBody>
      </p:sp>
    </p:spTree>
    <p:extLst>
      <p:ext uri="{BB962C8B-B14F-4D97-AF65-F5344CB8AC3E}">
        <p14:creationId xmlns:p14="http://schemas.microsoft.com/office/powerpoint/2010/main" val="231208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5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7" name="Picture 6" descr="A picture containing map&#10;&#10;Description automatically generated">
            <a:extLst>
              <a:ext uri="{FF2B5EF4-FFF2-40B4-BE49-F238E27FC236}">
                <a16:creationId xmlns:a16="http://schemas.microsoft.com/office/drawing/2014/main" id="{5BF51039-EEB6-46B4-AEA7-97C2E961D55B}"/>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33"/>
                    </a14:imgEffect>
                    <a14:imgEffect>
                      <a14:saturation sat="50000"/>
                    </a14:imgEffect>
                    <a14:imgEffect>
                      <a14:brightnessContrast bright="-21000" contrast="31000"/>
                    </a14:imgEffect>
                  </a14:imgLayer>
                </a14:imgProps>
              </a:ext>
            </a:extLst>
          </a:blip>
          <a:srcRect t="16149" r="2045"/>
          <a:stretch/>
        </p:blipFill>
        <p:spPr>
          <a:xfrm>
            <a:off x="-788566" y="221673"/>
            <a:ext cx="10609080" cy="4578639"/>
          </a:xfrm>
          <a:prstGeom prst="rect">
            <a:avLst/>
          </a:prstGeom>
        </p:spPr>
      </p:pic>
      <p:sp>
        <p:nvSpPr>
          <p:cNvPr id="2" name="TextBox 1">
            <a:extLst>
              <a:ext uri="{FF2B5EF4-FFF2-40B4-BE49-F238E27FC236}">
                <a16:creationId xmlns:a16="http://schemas.microsoft.com/office/drawing/2014/main" id="{30A9DEF8-337F-18DF-735E-E6A4B8DEB77E}"/>
              </a:ext>
            </a:extLst>
          </p:cNvPr>
          <p:cNvSpPr txBox="1"/>
          <p:nvPr/>
        </p:nvSpPr>
        <p:spPr>
          <a:xfrm>
            <a:off x="3200400" y="234315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77184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4" name="Google Shape;1208;p42">
            <a:extLst>
              <a:ext uri="{FF2B5EF4-FFF2-40B4-BE49-F238E27FC236}">
                <a16:creationId xmlns:a16="http://schemas.microsoft.com/office/drawing/2014/main" id="{438F3AEF-663E-4476-82E6-01D3BE07D8CF}"/>
              </a:ext>
            </a:extLst>
          </p:cNvPr>
          <p:cNvSpPr txBox="1">
            <a:spLocks noGrp="1"/>
          </p:cNvSpPr>
          <p:nvPr>
            <p:ph type="title"/>
          </p:nvPr>
        </p:nvSpPr>
        <p:spPr>
          <a:xfrm>
            <a:off x="449333" y="261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effectLst>
                  <a:outerShdw blurRad="38100" dist="38100" dir="2700000" algn="tl">
                    <a:srgbClr val="000000">
                      <a:alpha val="43137"/>
                    </a:srgbClr>
                  </a:outerShdw>
                </a:effectLst>
              </a:rPr>
              <a:t>DRIVING FORCE 2: RISING </a:t>
            </a:r>
            <a:r>
              <a:rPr lang="en-GB" sz="3200" dirty="0">
                <a:solidFill>
                  <a:schemeClr val="tx2"/>
                </a:solidFill>
                <a:effectLst>
                  <a:outerShdw blurRad="38100" dist="38100" dir="2700000" algn="tl">
                    <a:srgbClr val="000000">
                      <a:alpha val="43137"/>
                    </a:srgbClr>
                  </a:outerShdw>
                </a:effectLst>
              </a:rPr>
              <a:t>GOVERNMENT SUPPORT</a:t>
            </a:r>
            <a:endParaRPr sz="3200" dirty="0">
              <a:solidFill>
                <a:schemeClr val="tx2"/>
              </a:solidFill>
              <a:effectLst>
                <a:outerShdw blurRad="38100" dist="38100" dir="2700000" algn="tl">
                  <a:srgbClr val="000000">
                    <a:alpha val="43137"/>
                  </a:srgbClr>
                </a:outerShdw>
              </a:effectLst>
            </a:endParaRPr>
          </a:p>
        </p:txBody>
      </p:sp>
      <p:pic>
        <p:nvPicPr>
          <p:cNvPr id="3074" name="Picture 2" descr="Global public investment in hydrogen R&amp;D is on the rise again">
            <a:extLst>
              <a:ext uri="{FF2B5EF4-FFF2-40B4-BE49-F238E27FC236}">
                <a16:creationId xmlns:a16="http://schemas.microsoft.com/office/drawing/2014/main" id="{E74EBBE6-3FEC-41FD-BA54-E7230F988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282" y="891013"/>
            <a:ext cx="7283701" cy="414821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B3F9E19-8AB9-41A9-8F87-836B5377369F}"/>
              </a:ext>
            </a:extLst>
          </p:cNvPr>
          <p:cNvCxnSpPr>
            <a:cxnSpLocks/>
          </p:cNvCxnSpPr>
          <p:nvPr/>
        </p:nvCxnSpPr>
        <p:spPr>
          <a:xfrm flipV="1">
            <a:off x="4660232" y="2045368"/>
            <a:ext cx="2574757" cy="4221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522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1639804"/>
            <a:ext cx="8229600" cy="15911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600" dirty="0">
                <a:effectLst>
                  <a:outerShdw blurRad="38100" dist="38100" dir="2700000" algn="tl">
                    <a:srgbClr val="000000">
                      <a:alpha val="43137"/>
                    </a:srgbClr>
                  </a:outerShdw>
                </a:effectLst>
              </a:rPr>
              <a:t>THANK YOU!</a:t>
            </a:r>
          </a:p>
        </p:txBody>
      </p:sp>
      <p:sp>
        <p:nvSpPr>
          <p:cNvPr id="3" name="Google Shape;508;p27">
            <a:extLst>
              <a:ext uri="{FF2B5EF4-FFF2-40B4-BE49-F238E27FC236}">
                <a16:creationId xmlns:a16="http://schemas.microsoft.com/office/drawing/2014/main" id="{052F971C-7601-426F-8879-AD423311EDFE}"/>
              </a:ext>
            </a:extLst>
          </p:cNvPr>
          <p:cNvSpPr txBox="1">
            <a:spLocks/>
          </p:cNvSpPr>
          <p:nvPr/>
        </p:nvSpPr>
        <p:spPr>
          <a:xfrm>
            <a:off x="457200" y="2866147"/>
            <a:ext cx="8229600" cy="729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Squada One"/>
              <a:buNone/>
              <a:defRPr sz="2400" b="1" i="0" u="none" strike="noStrike" cap="none">
                <a:solidFill>
                  <a:schemeClr val="lt1"/>
                </a:solidFill>
                <a:latin typeface="Squada One"/>
                <a:ea typeface="Squada One"/>
                <a:cs typeface="Squada One"/>
                <a:sym typeface="Squada One"/>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en-GB" sz="4000" dirty="0">
                <a:effectLst>
                  <a:outerShdw blurRad="38100" dist="38100" dir="2700000" algn="tl">
                    <a:srgbClr val="000000">
                      <a:alpha val="43137"/>
                    </a:srgbClr>
                  </a:outerShdw>
                </a:effectLst>
                <a:latin typeface="Roboto Condensed" panose="02000000000000000000" pitchFamily="2" charset="0"/>
                <a:ea typeface="Roboto Condensed" panose="02000000000000000000" pitchFamily="2" charset="0"/>
              </a:rPr>
              <a:t>QNA?</a:t>
            </a:r>
          </a:p>
        </p:txBody>
      </p:sp>
    </p:spTree>
    <p:extLst>
      <p:ext uri="{BB962C8B-B14F-4D97-AF65-F5344CB8AC3E}">
        <p14:creationId xmlns:p14="http://schemas.microsoft.com/office/powerpoint/2010/main" val="332317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3"/>
        <p:cNvGrpSpPr/>
        <p:nvPr/>
      </p:nvGrpSpPr>
      <p:grpSpPr>
        <a:xfrm>
          <a:off x="0" y="0"/>
          <a:ext cx="0" cy="0"/>
          <a:chOff x="0" y="0"/>
          <a:chExt cx="0" cy="0"/>
        </a:xfrm>
      </p:grpSpPr>
      <p:sp>
        <p:nvSpPr>
          <p:cNvPr id="64" name="Google Shape;64;p17"/>
          <p:cNvSpPr txBox="1">
            <a:spLocks noGrp="1"/>
          </p:cNvSpPr>
          <p:nvPr>
            <p:ph type="ctrTitle"/>
          </p:nvPr>
        </p:nvSpPr>
        <p:spPr>
          <a:xfrm>
            <a:off x="4772925" y="1515773"/>
            <a:ext cx="3914700" cy="1655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TECH STARTUP INFOGRAPHICS</a:t>
            </a:r>
            <a:endParaRPr/>
          </a:p>
        </p:txBody>
      </p:sp>
      <p:sp>
        <p:nvSpPr>
          <p:cNvPr id="65" name="Google Shape;65;p17"/>
          <p:cNvSpPr txBox="1">
            <a:spLocks noGrp="1"/>
          </p:cNvSpPr>
          <p:nvPr>
            <p:ph type="subTitle" idx="1"/>
          </p:nvPr>
        </p:nvSpPr>
        <p:spPr>
          <a:xfrm>
            <a:off x="4772925" y="3145638"/>
            <a:ext cx="3914700" cy="48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lt1"/>
                </a:solidFill>
              </a:rPr>
              <a:t>Here is where this template begins</a:t>
            </a:r>
            <a:endParaRPr>
              <a:solidFill>
                <a:schemeClr val="lt1"/>
              </a:solidFill>
            </a:endParaRPr>
          </a:p>
        </p:txBody>
      </p:sp>
      <p:grpSp>
        <p:nvGrpSpPr>
          <p:cNvPr id="66" name="Google Shape;66;p17"/>
          <p:cNvGrpSpPr/>
          <p:nvPr/>
        </p:nvGrpSpPr>
        <p:grpSpPr>
          <a:xfrm>
            <a:off x="506550" y="410400"/>
            <a:ext cx="3971625" cy="4382799"/>
            <a:chOff x="506550" y="410400"/>
            <a:chExt cx="3971625" cy="4382799"/>
          </a:xfrm>
        </p:grpSpPr>
        <p:sp>
          <p:nvSpPr>
            <p:cNvPr id="67" name="Google Shape;67;p17"/>
            <p:cNvSpPr/>
            <p:nvPr/>
          </p:nvSpPr>
          <p:spPr>
            <a:xfrm rot="5400000">
              <a:off x="672236" y="910937"/>
              <a:ext cx="1877100" cy="16840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rot="5400000">
              <a:off x="2079321" y="1902215"/>
              <a:ext cx="1492584" cy="1339056"/>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rot="5400000">
              <a:off x="2781678" y="502369"/>
              <a:ext cx="1788465" cy="1604527"/>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7"/>
            <p:cNvSpPr/>
            <p:nvPr/>
          </p:nvSpPr>
          <p:spPr>
            <a:xfrm rot="5400000">
              <a:off x="445176" y="2791095"/>
              <a:ext cx="1193329" cy="1070581"/>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rot="5400000">
              <a:off x="2339702" y="2707474"/>
              <a:ext cx="2198825" cy="19726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rot="5400000">
              <a:off x="1195386" y="3251125"/>
              <a:ext cx="1494532" cy="1340791"/>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098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ABOUT TECH STARTUP INFOGRAPHICS</a:t>
            </a:r>
            <a:endParaRPr sz="2400"/>
          </a:p>
        </p:txBody>
      </p:sp>
      <p:sp>
        <p:nvSpPr>
          <p:cNvPr id="78" name="Google Shape;78;p18"/>
          <p:cNvSpPr txBox="1"/>
          <p:nvPr/>
        </p:nvSpPr>
        <p:spPr>
          <a:xfrm>
            <a:off x="457200" y="1147950"/>
            <a:ext cx="8229600" cy="2333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lt1"/>
              </a:buClr>
              <a:buSzPts val="1300"/>
              <a:buFont typeface="Roboto Condensed"/>
              <a:buChar char="●"/>
            </a:pPr>
            <a:r>
              <a:rPr lang="en-GB" sz="1300">
                <a:solidFill>
                  <a:schemeClr val="lt1"/>
                </a:solidFill>
                <a:latin typeface="Roboto Condensed"/>
                <a:ea typeface="Roboto Condensed"/>
                <a:cs typeface="Roboto Condensed"/>
                <a:sym typeface="Roboto Condensed"/>
              </a:rPr>
              <a:t>This template contains an assortment of complementary infographic resources for the </a:t>
            </a:r>
            <a:r>
              <a:rPr lang="en-GB" sz="1300" b="1">
                <a:solidFill>
                  <a:schemeClr val="lt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Tech Startup </a:t>
            </a:r>
            <a:r>
              <a:rPr lang="en-GB" sz="1300">
                <a:solidFill>
                  <a:schemeClr val="lt1"/>
                </a:solidFill>
                <a:latin typeface="Roboto Condensed"/>
                <a:ea typeface="Roboto Condensed"/>
                <a:cs typeface="Roboto Condensed"/>
                <a:sym typeface="Roboto Condensed"/>
              </a:rPr>
              <a:t>presentation.</a:t>
            </a:r>
            <a:endParaRPr sz="1300">
              <a:solidFill>
                <a:schemeClr val="lt1"/>
              </a:solidFill>
              <a:latin typeface="Roboto Condensed"/>
              <a:ea typeface="Roboto Condensed"/>
              <a:cs typeface="Roboto Condensed"/>
              <a:sym typeface="Roboto Condensed"/>
            </a:endParaRPr>
          </a:p>
          <a:p>
            <a:pPr marL="457200" lvl="0" indent="-311150" algn="l" rtl="0">
              <a:lnSpc>
                <a:spcPct val="115000"/>
              </a:lnSpc>
              <a:spcBef>
                <a:spcPts val="0"/>
              </a:spcBef>
              <a:spcAft>
                <a:spcPts val="0"/>
              </a:spcAft>
              <a:buClr>
                <a:schemeClr val="lt1"/>
              </a:buClr>
              <a:buSzPts val="1300"/>
              <a:buFont typeface="Roboto Condensed"/>
              <a:buChar char="●"/>
            </a:pPr>
            <a:r>
              <a:rPr lang="en-GB" sz="1300">
                <a:solidFill>
                  <a:schemeClr val="lt1"/>
                </a:solidFill>
                <a:latin typeface="Roboto Condensed"/>
                <a:ea typeface="Roboto Condensed"/>
                <a:cs typeface="Roboto Condensed"/>
                <a:sym typeface="Roboto Condensed"/>
              </a:rPr>
              <a:t>These infographics are adapted to the style of the aforementioned presentation, so you can insert them easily and have them completely integrated at once. You just need to do the following:</a:t>
            </a:r>
            <a:endParaRPr sz="1300">
              <a:solidFill>
                <a:schemeClr val="lt1"/>
              </a:solidFill>
              <a:latin typeface="Roboto Condensed"/>
              <a:ea typeface="Roboto Condensed"/>
              <a:cs typeface="Roboto Condensed"/>
              <a:sym typeface="Roboto Condensed"/>
            </a:endParaRPr>
          </a:p>
          <a:p>
            <a:pPr marL="914400" lvl="1" indent="-311150" algn="l" rtl="0">
              <a:lnSpc>
                <a:spcPct val="115000"/>
              </a:lnSpc>
              <a:spcBef>
                <a:spcPts val="0"/>
              </a:spcBef>
              <a:spcAft>
                <a:spcPts val="0"/>
              </a:spcAft>
              <a:buClr>
                <a:schemeClr val="lt1"/>
              </a:buClr>
              <a:buSzPts val="1300"/>
              <a:buFont typeface="Roboto Condensed"/>
              <a:buChar char="○"/>
            </a:pPr>
            <a:r>
              <a:rPr lang="en-GB" sz="1300">
                <a:solidFill>
                  <a:schemeClr val="lt1"/>
                </a:solidFill>
                <a:latin typeface="Roboto Condensed"/>
                <a:ea typeface="Roboto Condensed"/>
                <a:cs typeface="Roboto Condensed"/>
                <a:sym typeface="Roboto Condensed"/>
              </a:rPr>
              <a:t>Select the element that you want to copy</a:t>
            </a:r>
            <a:endParaRPr sz="1300">
              <a:solidFill>
                <a:schemeClr val="lt1"/>
              </a:solidFill>
              <a:latin typeface="Roboto Condensed"/>
              <a:ea typeface="Roboto Condensed"/>
              <a:cs typeface="Roboto Condensed"/>
              <a:sym typeface="Roboto Condensed"/>
            </a:endParaRPr>
          </a:p>
          <a:p>
            <a:pPr marL="914400" lvl="1" indent="-311150" algn="l" rtl="0">
              <a:lnSpc>
                <a:spcPct val="115000"/>
              </a:lnSpc>
              <a:spcBef>
                <a:spcPts val="0"/>
              </a:spcBef>
              <a:spcAft>
                <a:spcPts val="0"/>
              </a:spcAft>
              <a:buClr>
                <a:schemeClr val="lt1"/>
              </a:buClr>
              <a:buSzPts val="1300"/>
              <a:buFont typeface="Roboto Condensed"/>
              <a:buChar char="○"/>
            </a:pPr>
            <a:r>
              <a:rPr lang="en-GB" sz="1300">
                <a:solidFill>
                  <a:schemeClr val="lt1"/>
                </a:solidFill>
                <a:latin typeface="Roboto Condensed"/>
                <a:ea typeface="Roboto Condensed"/>
                <a:cs typeface="Roboto Condensed"/>
                <a:sym typeface="Roboto Condensed"/>
              </a:rPr>
              <a:t>Right-click and choose “Copy”</a:t>
            </a:r>
            <a:endParaRPr sz="1300">
              <a:solidFill>
                <a:schemeClr val="lt1"/>
              </a:solidFill>
              <a:latin typeface="Roboto Condensed"/>
              <a:ea typeface="Roboto Condensed"/>
              <a:cs typeface="Roboto Condensed"/>
              <a:sym typeface="Roboto Condensed"/>
            </a:endParaRPr>
          </a:p>
          <a:p>
            <a:pPr marL="914400" lvl="1" indent="-311150" algn="l" rtl="0">
              <a:lnSpc>
                <a:spcPct val="115000"/>
              </a:lnSpc>
              <a:spcBef>
                <a:spcPts val="0"/>
              </a:spcBef>
              <a:spcAft>
                <a:spcPts val="0"/>
              </a:spcAft>
              <a:buClr>
                <a:schemeClr val="lt1"/>
              </a:buClr>
              <a:buSzPts val="1300"/>
              <a:buFont typeface="Roboto Condensed"/>
              <a:buChar char="○"/>
            </a:pPr>
            <a:r>
              <a:rPr lang="en-GB" sz="1300">
                <a:solidFill>
                  <a:schemeClr val="lt1"/>
                </a:solidFill>
                <a:latin typeface="Roboto Condensed"/>
                <a:ea typeface="Roboto Condensed"/>
                <a:cs typeface="Roboto Condensed"/>
                <a:sym typeface="Roboto Condensed"/>
              </a:rPr>
              <a:t>Go to the slide where you want the element to appear</a:t>
            </a:r>
            <a:endParaRPr sz="1300">
              <a:solidFill>
                <a:schemeClr val="lt1"/>
              </a:solidFill>
              <a:latin typeface="Roboto Condensed"/>
              <a:ea typeface="Roboto Condensed"/>
              <a:cs typeface="Roboto Condensed"/>
              <a:sym typeface="Roboto Condensed"/>
            </a:endParaRPr>
          </a:p>
          <a:p>
            <a:pPr marL="914400" lvl="1" indent="-311150" algn="l" rtl="0">
              <a:lnSpc>
                <a:spcPct val="115000"/>
              </a:lnSpc>
              <a:spcBef>
                <a:spcPts val="0"/>
              </a:spcBef>
              <a:spcAft>
                <a:spcPts val="0"/>
              </a:spcAft>
              <a:buClr>
                <a:schemeClr val="lt1"/>
              </a:buClr>
              <a:buSzPts val="1300"/>
              <a:buFont typeface="Roboto Condensed"/>
              <a:buChar char="○"/>
            </a:pPr>
            <a:r>
              <a:rPr lang="en-GB" sz="1300">
                <a:solidFill>
                  <a:schemeClr val="lt1"/>
                </a:solidFill>
                <a:latin typeface="Roboto Condensed"/>
                <a:ea typeface="Roboto Condensed"/>
                <a:cs typeface="Roboto Condensed"/>
                <a:sym typeface="Roboto Condensed"/>
              </a:rPr>
              <a:t>Right-click and choose “Paste”</a:t>
            </a:r>
            <a:endParaRPr sz="1300">
              <a:solidFill>
                <a:schemeClr val="lt1"/>
              </a:solidFill>
              <a:latin typeface="Roboto Condensed"/>
              <a:ea typeface="Roboto Condensed"/>
              <a:cs typeface="Roboto Condensed"/>
              <a:sym typeface="Roboto Condensed"/>
            </a:endParaRPr>
          </a:p>
          <a:p>
            <a:pPr marL="0" lvl="0" indent="0" algn="l" rtl="0">
              <a:lnSpc>
                <a:spcPct val="115000"/>
              </a:lnSpc>
              <a:spcBef>
                <a:spcPts val="1600"/>
              </a:spcBef>
              <a:spcAft>
                <a:spcPts val="1600"/>
              </a:spcAft>
              <a:buNone/>
            </a:pPr>
            <a:endParaRPr sz="1250">
              <a:solidFill>
                <a:schemeClr val="dk1"/>
              </a:solidFill>
              <a:latin typeface="Anaheim"/>
              <a:ea typeface="Anaheim"/>
              <a:cs typeface="Anaheim"/>
              <a:sym typeface="Anaheim"/>
            </a:endParaRPr>
          </a:p>
        </p:txBody>
      </p:sp>
      <p:grpSp>
        <p:nvGrpSpPr>
          <p:cNvPr id="79" name="Google Shape;79;p18"/>
          <p:cNvGrpSpPr/>
          <p:nvPr/>
        </p:nvGrpSpPr>
        <p:grpSpPr>
          <a:xfrm>
            <a:off x="4957747" y="2368314"/>
            <a:ext cx="3816068" cy="2966061"/>
            <a:chOff x="4957747" y="2368314"/>
            <a:chExt cx="3816068" cy="2966061"/>
          </a:xfrm>
        </p:grpSpPr>
        <p:sp>
          <p:nvSpPr>
            <p:cNvPr id="80" name="Google Shape;80;p18"/>
            <p:cNvSpPr/>
            <p:nvPr/>
          </p:nvSpPr>
          <p:spPr>
            <a:xfrm rot="5400000">
              <a:off x="6974929" y="3535489"/>
              <a:ext cx="1896420" cy="1701352"/>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rot="5400000">
              <a:off x="5482811" y="3601825"/>
              <a:ext cx="1494532" cy="1340791"/>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rot="5400000">
              <a:off x="6670671" y="2445078"/>
              <a:ext cx="1492584" cy="1339056"/>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rot="5400000">
              <a:off x="4907434" y="4091362"/>
              <a:ext cx="978425" cy="877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4307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TECH STARTUP INFOGRAPHICS</a:t>
            </a:r>
            <a:endParaRPr sz="2400"/>
          </a:p>
        </p:txBody>
      </p:sp>
      <p:grpSp>
        <p:nvGrpSpPr>
          <p:cNvPr id="89" name="Google Shape;89;p19"/>
          <p:cNvGrpSpPr/>
          <p:nvPr/>
        </p:nvGrpSpPr>
        <p:grpSpPr>
          <a:xfrm>
            <a:off x="457200" y="1510588"/>
            <a:ext cx="1940757" cy="1064100"/>
            <a:chOff x="457200" y="1510588"/>
            <a:chExt cx="1940757" cy="1064100"/>
          </a:xfrm>
        </p:grpSpPr>
        <p:sp>
          <p:nvSpPr>
            <p:cNvPr id="90" name="Google Shape;90;p19"/>
            <p:cNvSpPr txBox="1"/>
            <p:nvPr/>
          </p:nvSpPr>
          <p:spPr>
            <a:xfrm>
              <a:off x="457257" y="1510588"/>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sp>
          <p:nvSpPr>
            <p:cNvPr id="91" name="Google Shape;91;p19"/>
            <p:cNvSpPr txBox="1"/>
            <p:nvPr/>
          </p:nvSpPr>
          <p:spPr>
            <a:xfrm>
              <a:off x="457200" y="1782987"/>
              <a:ext cx="19407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It is the closest planet to the Sun and the smallest one in the Solar System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grpSp>
        <p:nvGrpSpPr>
          <p:cNvPr id="92" name="Google Shape;92;p19"/>
          <p:cNvGrpSpPr/>
          <p:nvPr/>
        </p:nvGrpSpPr>
        <p:grpSpPr>
          <a:xfrm>
            <a:off x="2397957" y="1173363"/>
            <a:ext cx="2045012" cy="1745831"/>
            <a:chOff x="2397957" y="1173363"/>
            <a:chExt cx="2045012" cy="1745831"/>
          </a:xfrm>
        </p:grpSpPr>
        <p:sp>
          <p:nvSpPr>
            <p:cNvPr id="93" name="Google Shape;93;p19"/>
            <p:cNvSpPr/>
            <p:nvPr/>
          </p:nvSpPr>
          <p:spPr>
            <a:xfrm rot="5400000">
              <a:off x="2786926" y="1263151"/>
              <a:ext cx="1745831" cy="1566256"/>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19"/>
            <p:cNvCxnSpPr>
              <a:stCxn id="90" idx="3"/>
            </p:cNvCxnSpPr>
            <p:nvPr/>
          </p:nvCxnSpPr>
          <p:spPr>
            <a:xfrm>
              <a:off x="2397957" y="1684888"/>
              <a:ext cx="670500" cy="0"/>
            </a:xfrm>
            <a:prstGeom prst="straightConnector1">
              <a:avLst/>
            </a:prstGeom>
            <a:noFill/>
            <a:ln w="19050" cap="flat" cmpd="sng">
              <a:solidFill>
                <a:schemeClr val="lt1"/>
              </a:solidFill>
              <a:prstDash val="solid"/>
              <a:round/>
              <a:headEnd type="none" w="med" len="med"/>
              <a:tailEnd type="none" w="med" len="med"/>
            </a:ln>
          </p:spPr>
        </p:cxnSp>
        <p:sp>
          <p:nvSpPr>
            <p:cNvPr id="95" name="Google Shape;95;p19"/>
            <p:cNvSpPr/>
            <p:nvPr/>
          </p:nvSpPr>
          <p:spPr>
            <a:xfrm>
              <a:off x="3411626" y="1767149"/>
              <a:ext cx="496426" cy="475772"/>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 name="Google Shape;96;p19"/>
          <p:cNvGrpSpPr/>
          <p:nvPr/>
        </p:nvGrpSpPr>
        <p:grpSpPr>
          <a:xfrm>
            <a:off x="6746100" y="1510588"/>
            <a:ext cx="1940704" cy="1071371"/>
            <a:chOff x="6746100" y="1510588"/>
            <a:chExt cx="1940704" cy="1071371"/>
          </a:xfrm>
        </p:grpSpPr>
        <p:sp>
          <p:nvSpPr>
            <p:cNvPr id="97" name="Google Shape;97;p19"/>
            <p:cNvSpPr txBox="1"/>
            <p:nvPr/>
          </p:nvSpPr>
          <p:spPr>
            <a:xfrm>
              <a:off x="6746104" y="1510588"/>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VENUS</a:t>
              </a:r>
              <a:endParaRPr sz="1800" b="1">
                <a:solidFill>
                  <a:schemeClr val="lt1"/>
                </a:solidFill>
                <a:latin typeface="Squada One"/>
                <a:ea typeface="Squada One"/>
                <a:cs typeface="Squada One"/>
                <a:sym typeface="Squada One"/>
              </a:endParaRPr>
            </a:p>
          </p:txBody>
        </p:sp>
        <p:sp>
          <p:nvSpPr>
            <p:cNvPr id="98" name="Google Shape;98;p19"/>
            <p:cNvSpPr txBox="1"/>
            <p:nvPr/>
          </p:nvSpPr>
          <p:spPr>
            <a:xfrm>
              <a:off x="6746100" y="1790259"/>
              <a:ext cx="1940700" cy="79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has a beautiful name, but also very high temperatures</a:t>
              </a:r>
              <a:endParaRPr sz="1300">
                <a:solidFill>
                  <a:schemeClr val="lt1"/>
                </a:solidFill>
                <a:latin typeface="Roboto Condensed"/>
                <a:ea typeface="Roboto Condensed"/>
                <a:cs typeface="Roboto Condensed"/>
                <a:sym typeface="Roboto Condensed"/>
              </a:endParaRPr>
            </a:p>
          </p:txBody>
        </p:sp>
      </p:grpSp>
      <p:grpSp>
        <p:nvGrpSpPr>
          <p:cNvPr id="99" name="Google Shape;99;p19"/>
          <p:cNvGrpSpPr/>
          <p:nvPr/>
        </p:nvGrpSpPr>
        <p:grpSpPr>
          <a:xfrm>
            <a:off x="4717682" y="1173363"/>
            <a:ext cx="2028422" cy="1745831"/>
            <a:chOff x="4717682" y="1173363"/>
            <a:chExt cx="2028422" cy="1745831"/>
          </a:xfrm>
        </p:grpSpPr>
        <p:sp>
          <p:nvSpPr>
            <p:cNvPr id="100" name="Google Shape;100;p19"/>
            <p:cNvSpPr/>
            <p:nvPr/>
          </p:nvSpPr>
          <p:spPr>
            <a:xfrm rot="5400000">
              <a:off x="4627895" y="1263151"/>
              <a:ext cx="1745831" cy="1566256"/>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9"/>
            <p:cNvCxnSpPr>
              <a:endCxn id="97" idx="1"/>
            </p:cNvCxnSpPr>
            <p:nvPr/>
          </p:nvCxnSpPr>
          <p:spPr>
            <a:xfrm>
              <a:off x="6126604" y="1684888"/>
              <a:ext cx="619500" cy="0"/>
            </a:xfrm>
            <a:prstGeom prst="straightConnector1">
              <a:avLst/>
            </a:prstGeom>
            <a:noFill/>
            <a:ln w="19050" cap="flat" cmpd="sng">
              <a:solidFill>
                <a:schemeClr val="lt1"/>
              </a:solidFill>
              <a:prstDash val="solid"/>
              <a:round/>
              <a:headEnd type="none" w="med" len="med"/>
              <a:tailEnd type="none" w="med" len="med"/>
            </a:ln>
          </p:spPr>
        </p:cxnSp>
        <p:sp>
          <p:nvSpPr>
            <p:cNvPr id="102" name="Google Shape;102;p19"/>
            <p:cNvSpPr/>
            <p:nvPr/>
          </p:nvSpPr>
          <p:spPr>
            <a:xfrm>
              <a:off x="5293930" y="1790738"/>
              <a:ext cx="451099" cy="511076"/>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3" name="Google Shape;103;p19"/>
          <p:cNvGrpSpPr/>
          <p:nvPr/>
        </p:nvGrpSpPr>
        <p:grpSpPr>
          <a:xfrm>
            <a:off x="6746100" y="3278081"/>
            <a:ext cx="1940704" cy="1055694"/>
            <a:chOff x="6746100" y="3278081"/>
            <a:chExt cx="1940704" cy="1055694"/>
          </a:xfrm>
        </p:grpSpPr>
        <p:sp>
          <p:nvSpPr>
            <p:cNvPr id="104" name="Google Shape;104;p19"/>
            <p:cNvSpPr txBox="1"/>
            <p:nvPr/>
          </p:nvSpPr>
          <p:spPr>
            <a:xfrm>
              <a:off x="6746104" y="3278081"/>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MARS</a:t>
              </a:r>
              <a:endParaRPr sz="1800" b="1">
                <a:solidFill>
                  <a:schemeClr val="lt1"/>
                </a:solidFill>
                <a:latin typeface="Squada One"/>
                <a:ea typeface="Squada One"/>
                <a:cs typeface="Squada One"/>
                <a:sym typeface="Squada One"/>
              </a:endParaRPr>
            </a:p>
          </p:txBody>
        </p:sp>
        <p:sp>
          <p:nvSpPr>
            <p:cNvPr id="105" name="Google Shape;105;p19"/>
            <p:cNvSpPr txBox="1"/>
            <p:nvPr/>
          </p:nvSpPr>
          <p:spPr>
            <a:xfrm>
              <a:off x="6746100" y="3550475"/>
              <a:ext cx="1940700" cy="783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Despite being red, Mars is a very cold place full of iron oxide dust</a:t>
              </a:r>
              <a:endParaRPr sz="13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sp>
        <p:nvSpPr>
          <p:cNvPr id="107" name="Google Shape;107;p19"/>
          <p:cNvSpPr/>
          <p:nvPr/>
        </p:nvSpPr>
        <p:spPr>
          <a:xfrm rot="5400000">
            <a:off x="4627895" y="3026978"/>
            <a:ext cx="1745831" cy="1566256"/>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 name="Google Shape;108;p19"/>
          <p:cNvCxnSpPr/>
          <p:nvPr/>
        </p:nvCxnSpPr>
        <p:spPr>
          <a:xfrm>
            <a:off x="6133832" y="3452363"/>
            <a:ext cx="656100" cy="0"/>
          </a:xfrm>
          <a:prstGeom prst="straightConnector1">
            <a:avLst/>
          </a:prstGeom>
          <a:noFill/>
          <a:ln w="19050" cap="flat" cmpd="sng">
            <a:solidFill>
              <a:schemeClr val="lt1"/>
            </a:solidFill>
            <a:prstDash val="solid"/>
            <a:round/>
            <a:headEnd type="none" w="med" len="med"/>
            <a:tailEnd type="none" w="med" len="med"/>
          </a:ln>
        </p:spPr>
      </p:cxnSp>
      <p:grpSp>
        <p:nvGrpSpPr>
          <p:cNvPr id="109" name="Google Shape;109;p19"/>
          <p:cNvGrpSpPr/>
          <p:nvPr/>
        </p:nvGrpSpPr>
        <p:grpSpPr>
          <a:xfrm>
            <a:off x="5263613" y="3554581"/>
            <a:ext cx="511710" cy="511050"/>
            <a:chOff x="5053900" y="2021500"/>
            <a:chExt cx="483750" cy="483125"/>
          </a:xfrm>
        </p:grpSpPr>
        <p:sp>
          <p:nvSpPr>
            <p:cNvPr id="110" name="Google Shape;110;p19"/>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 name="Google Shape;111;p19"/>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112;p19"/>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 name="Google Shape;113;p19"/>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 name="Google Shape;114;p19"/>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 name="Google Shape;115;p19"/>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 name="Google Shape;116;p19"/>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 name="Google Shape;117;p19"/>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8" name="Google Shape;118;p19"/>
          <p:cNvGrpSpPr/>
          <p:nvPr/>
        </p:nvGrpSpPr>
        <p:grpSpPr>
          <a:xfrm>
            <a:off x="457200" y="3278083"/>
            <a:ext cx="1940723" cy="1064034"/>
            <a:chOff x="457200" y="3278083"/>
            <a:chExt cx="1940723" cy="1064034"/>
          </a:xfrm>
        </p:grpSpPr>
        <p:sp>
          <p:nvSpPr>
            <p:cNvPr id="119" name="Google Shape;119;p19"/>
            <p:cNvSpPr txBox="1"/>
            <p:nvPr/>
          </p:nvSpPr>
          <p:spPr>
            <a:xfrm>
              <a:off x="457223" y="3278083"/>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SATURN</a:t>
              </a:r>
              <a:endParaRPr sz="1800" b="1">
                <a:solidFill>
                  <a:schemeClr val="lt1"/>
                </a:solidFill>
                <a:latin typeface="Squada One"/>
                <a:ea typeface="Squada One"/>
                <a:cs typeface="Squada One"/>
                <a:sym typeface="Squada One"/>
              </a:endParaRPr>
            </a:p>
          </p:txBody>
        </p:sp>
        <p:sp>
          <p:nvSpPr>
            <p:cNvPr id="120" name="Google Shape;120;p19"/>
            <p:cNvSpPr txBox="1"/>
            <p:nvPr/>
          </p:nvSpPr>
          <p:spPr>
            <a:xfrm>
              <a:off x="457200" y="3558817"/>
              <a:ext cx="1940700" cy="7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Saturn is composed mostly of hydrogen and also of helium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grpSp>
        <p:nvGrpSpPr>
          <p:cNvPr id="121" name="Google Shape;121;p19"/>
          <p:cNvGrpSpPr/>
          <p:nvPr/>
        </p:nvGrpSpPr>
        <p:grpSpPr>
          <a:xfrm>
            <a:off x="2397923" y="2937190"/>
            <a:ext cx="2045046" cy="1745831"/>
            <a:chOff x="2397923" y="2937190"/>
            <a:chExt cx="2045046" cy="1745831"/>
          </a:xfrm>
        </p:grpSpPr>
        <p:sp>
          <p:nvSpPr>
            <p:cNvPr id="122" name="Google Shape;122;p19"/>
            <p:cNvSpPr/>
            <p:nvPr/>
          </p:nvSpPr>
          <p:spPr>
            <a:xfrm rot="5400000">
              <a:off x="2786926" y="3026978"/>
              <a:ext cx="1745831" cy="1566256"/>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123;p19"/>
            <p:cNvCxnSpPr>
              <a:stCxn id="119" idx="3"/>
            </p:cNvCxnSpPr>
            <p:nvPr/>
          </p:nvCxnSpPr>
          <p:spPr>
            <a:xfrm>
              <a:off x="2397923" y="3452383"/>
              <a:ext cx="670500" cy="0"/>
            </a:xfrm>
            <a:prstGeom prst="straightConnector1">
              <a:avLst/>
            </a:prstGeom>
            <a:noFill/>
            <a:ln w="19050" cap="flat" cmpd="sng">
              <a:solidFill>
                <a:schemeClr val="lt1"/>
              </a:solidFill>
              <a:prstDash val="solid"/>
              <a:round/>
              <a:headEnd type="none" w="med" len="med"/>
              <a:tailEnd type="none" w="med" len="med"/>
            </a:ln>
          </p:spPr>
        </p:cxnSp>
        <p:grpSp>
          <p:nvGrpSpPr>
            <p:cNvPr id="124" name="Google Shape;124;p19"/>
            <p:cNvGrpSpPr/>
            <p:nvPr/>
          </p:nvGrpSpPr>
          <p:grpSpPr>
            <a:xfrm>
              <a:off x="3395678" y="3559341"/>
              <a:ext cx="528318" cy="501529"/>
              <a:chOff x="6222125" y="2025975"/>
              <a:chExt cx="499450" cy="474125"/>
            </a:xfrm>
          </p:grpSpPr>
          <p:sp>
            <p:nvSpPr>
              <p:cNvPr id="125" name="Google Shape;125;p19"/>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 name="Google Shape;126;p19"/>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7" name="Google Shape;127;p19"/>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extLst>
      <p:ext uri="{BB962C8B-B14F-4D97-AF65-F5344CB8AC3E}">
        <p14:creationId xmlns:p14="http://schemas.microsoft.com/office/powerpoint/2010/main" val="3703306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33" name="Google Shape;133;p20"/>
          <p:cNvGrpSpPr/>
          <p:nvPr/>
        </p:nvGrpSpPr>
        <p:grpSpPr>
          <a:xfrm>
            <a:off x="498825" y="2785175"/>
            <a:ext cx="1408200" cy="992401"/>
            <a:chOff x="498825" y="2785175"/>
            <a:chExt cx="1408200" cy="992401"/>
          </a:xfrm>
        </p:grpSpPr>
        <p:sp>
          <p:nvSpPr>
            <p:cNvPr id="134" name="Google Shape;134;p20"/>
            <p:cNvSpPr txBox="1"/>
            <p:nvPr/>
          </p:nvSpPr>
          <p:spPr>
            <a:xfrm>
              <a:off x="498825" y="2785175"/>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EXAMINATION</a:t>
              </a:r>
              <a:endParaRPr sz="1800" b="1">
                <a:solidFill>
                  <a:schemeClr val="lt1"/>
                </a:solidFill>
                <a:latin typeface="Squada One"/>
                <a:ea typeface="Squada One"/>
                <a:cs typeface="Squada One"/>
                <a:sym typeface="Squada One"/>
              </a:endParaRPr>
            </a:p>
          </p:txBody>
        </p:sp>
        <p:sp>
          <p:nvSpPr>
            <p:cNvPr id="135" name="Google Shape;135;p20"/>
            <p:cNvSpPr txBox="1"/>
            <p:nvPr/>
          </p:nvSpPr>
          <p:spPr>
            <a:xfrm>
              <a:off x="498825" y="3057576"/>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 </a:t>
              </a:r>
              <a:endParaRPr sz="1300">
                <a:solidFill>
                  <a:schemeClr val="lt1"/>
                </a:solidFill>
                <a:latin typeface="Roboto Condensed"/>
                <a:ea typeface="Roboto Condensed"/>
                <a:cs typeface="Roboto Condensed"/>
                <a:sym typeface="Roboto Condensed"/>
              </a:endParaRPr>
            </a:p>
          </p:txBody>
        </p:sp>
      </p:grpSp>
      <p:grpSp>
        <p:nvGrpSpPr>
          <p:cNvPr id="136" name="Google Shape;136;p20"/>
          <p:cNvGrpSpPr/>
          <p:nvPr/>
        </p:nvGrpSpPr>
        <p:grpSpPr>
          <a:xfrm>
            <a:off x="534211" y="1237836"/>
            <a:ext cx="1337425" cy="1490750"/>
            <a:chOff x="534211" y="1237836"/>
            <a:chExt cx="1337425" cy="1490750"/>
          </a:xfrm>
        </p:grpSpPr>
        <p:sp>
          <p:nvSpPr>
            <p:cNvPr id="137" name="Google Shape;137;p20"/>
            <p:cNvSpPr/>
            <p:nvPr/>
          </p:nvSpPr>
          <p:spPr>
            <a:xfrm rot="5400000">
              <a:off x="457549" y="1314499"/>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5400000">
              <a:off x="632188" y="1471160"/>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20"/>
            <p:cNvGrpSpPr/>
            <p:nvPr/>
          </p:nvGrpSpPr>
          <p:grpSpPr>
            <a:xfrm>
              <a:off x="961976" y="1742304"/>
              <a:ext cx="481895" cy="481821"/>
              <a:chOff x="3270475" y="1427025"/>
              <a:chExt cx="483200" cy="483125"/>
            </a:xfrm>
          </p:grpSpPr>
          <p:sp>
            <p:nvSpPr>
              <p:cNvPr id="140" name="Google Shape;140;p20"/>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 name="Google Shape;141;p20"/>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 name="Google Shape;142;p20"/>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43" name="Google Shape;143;p20"/>
          <p:cNvGrpSpPr/>
          <p:nvPr/>
        </p:nvGrpSpPr>
        <p:grpSpPr>
          <a:xfrm>
            <a:off x="855100" y="3918727"/>
            <a:ext cx="695700" cy="775350"/>
            <a:chOff x="855100" y="3918727"/>
            <a:chExt cx="695700" cy="775350"/>
          </a:xfrm>
        </p:grpSpPr>
        <p:sp>
          <p:nvSpPr>
            <p:cNvPr id="144" name="Google Shape;144;p20"/>
            <p:cNvSpPr/>
            <p:nvPr/>
          </p:nvSpPr>
          <p:spPr>
            <a:xfrm rot="-5400000">
              <a:off x="815251" y="3958602"/>
              <a:ext cx="775350" cy="6956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a:solidFill>
                  <a:schemeClr val="lt1"/>
                </a:solidFill>
              </a:endParaRPr>
            </a:p>
          </p:txBody>
        </p:sp>
        <p:sp>
          <p:nvSpPr>
            <p:cNvPr id="145" name="Google Shape;145;p20"/>
            <p:cNvSpPr txBox="1"/>
            <p:nvPr/>
          </p:nvSpPr>
          <p:spPr>
            <a:xfrm>
              <a:off x="855100" y="4164350"/>
              <a:ext cx="6957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01</a:t>
              </a:r>
              <a:endParaRPr sz="1100">
                <a:solidFill>
                  <a:schemeClr val="lt1"/>
                </a:solidFill>
              </a:endParaRPr>
            </a:p>
          </p:txBody>
        </p:sp>
      </p:grpSp>
      <p:grpSp>
        <p:nvGrpSpPr>
          <p:cNvPr id="146" name="Google Shape;146;p20"/>
          <p:cNvGrpSpPr/>
          <p:nvPr/>
        </p:nvGrpSpPr>
        <p:grpSpPr>
          <a:xfrm>
            <a:off x="2183427" y="2787261"/>
            <a:ext cx="1408200" cy="993279"/>
            <a:chOff x="2183427" y="2787261"/>
            <a:chExt cx="1408200" cy="993279"/>
          </a:xfrm>
        </p:grpSpPr>
        <p:sp>
          <p:nvSpPr>
            <p:cNvPr id="147" name="Google Shape;147;p20"/>
            <p:cNvSpPr txBox="1"/>
            <p:nvPr/>
          </p:nvSpPr>
          <p:spPr>
            <a:xfrm>
              <a:off x="2183427" y="2787261"/>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DEVELOPMENT</a:t>
              </a:r>
              <a:endParaRPr sz="1800" b="1">
                <a:solidFill>
                  <a:schemeClr val="lt1"/>
                </a:solidFill>
                <a:latin typeface="Squada One"/>
                <a:ea typeface="Squada One"/>
                <a:cs typeface="Squada One"/>
                <a:sym typeface="Squada One"/>
              </a:endParaRPr>
            </a:p>
          </p:txBody>
        </p:sp>
        <p:sp>
          <p:nvSpPr>
            <p:cNvPr id="148" name="Google Shape;148;p20"/>
            <p:cNvSpPr txBox="1"/>
            <p:nvPr/>
          </p:nvSpPr>
          <p:spPr>
            <a:xfrm>
              <a:off x="2183427" y="3060541"/>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a:t>
              </a:r>
              <a:endParaRPr sz="1300">
                <a:solidFill>
                  <a:schemeClr val="lt1"/>
                </a:solidFill>
                <a:latin typeface="Roboto Condensed"/>
                <a:ea typeface="Roboto Condensed"/>
                <a:cs typeface="Roboto Condensed"/>
                <a:sym typeface="Roboto Condensed"/>
              </a:endParaRPr>
            </a:p>
          </p:txBody>
        </p:sp>
      </p:grpSp>
      <p:grpSp>
        <p:nvGrpSpPr>
          <p:cNvPr id="149" name="Google Shape;149;p20"/>
          <p:cNvGrpSpPr/>
          <p:nvPr/>
        </p:nvGrpSpPr>
        <p:grpSpPr>
          <a:xfrm>
            <a:off x="2218936" y="1237836"/>
            <a:ext cx="1337425" cy="1490750"/>
            <a:chOff x="2218936" y="1237836"/>
            <a:chExt cx="1337425" cy="1490750"/>
          </a:xfrm>
        </p:grpSpPr>
        <p:sp>
          <p:nvSpPr>
            <p:cNvPr id="150" name="Google Shape;150;p20"/>
            <p:cNvSpPr/>
            <p:nvPr/>
          </p:nvSpPr>
          <p:spPr>
            <a:xfrm rot="5400000">
              <a:off x="2142274" y="1314499"/>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rot="5400000">
              <a:off x="2316913" y="1471497"/>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2646359" y="1742299"/>
              <a:ext cx="481920" cy="48182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3" name="Google Shape;153;p20"/>
          <p:cNvGrpSpPr/>
          <p:nvPr/>
        </p:nvGrpSpPr>
        <p:grpSpPr>
          <a:xfrm>
            <a:off x="2539463" y="3918727"/>
            <a:ext cx="695851" cy="775350"/>
            <a:chOff x="2539463" y="3918727"/>
            <a:chExt cx="695851" cy="775350"/>
          </a:xfrm>
        </p:grpSpPr>
        <p:sp>
          <p:nvSpPr>
            <p:cNvPr id="154" name="Google Shape;154;p20"/>
            <p:cNvSpPr/>
            <p:nvPr/>
          </p:nvSpPr>
          <p:spPr>
            <a:xfrm rot="-5400000">
              <a:off x="2499839" y="3958602"/>
              <a:ext cx="775350" cy="6956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55" name="Google Shape;155;p20"/>
            <p:cNvSpPr txBox="1"/>
            <p:nvPr/>
          </p:nvSpPr>
          <p:spPr>
            <a:xfrm>
              <a:off x="2539463" y="4164350"/>
              <a:ext cx="6957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02</a:t>
              </a:r>
              <a:endParaRPr sz="1100">
                <a:solidFill>
                  <a:schemeClr val="lt1"/>
                </a:solidFill>
              </a:endParaRPr>
            </a:p>
          </p:txBody>
        </p:sp>
      </p:grpSp>
      <p:grpSp>
        <p:nvGrpSpPr>
          <p:cNvPr id="156" name="Google Shape;156;p20"/>
          <p:cNvGrpSpPr/>
          <p:nvPr/>
        </p:nvGrpSpPr>
        <p:grpSpPr>
          <a:xfrm>
            <a:off x="3868004" y="2785177"/>
            <a:ext cx="1408200" cy="992400"/>
            <a:chOff x="3868004" y="2785177"/>
            <a:chExt cx="1408200" cy="992400"/>
          </a:xfrm>
        </p:grpSpPr>
        <p:sp>
          <p:nvSpPr>
            <p:cNvPr id="157" name="Google Shape;157;p20"/>
            <p:cNvSpPr txBox="1"/>
            <p:nvPr/>
          </p:nvSpPr>
          <p:spPr>
            <a:xfrm>
              <a:off x="3868004" y="2785177"/>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REVIEW</a:t>
              </a:r>
              <a:endParaRPr sz="1800" b="1">
                <a:solidFill>
                  <a:schemeClr val="lt1"/>
                </a:solidFill>
                <a:latin typeface="Squada One"/>
                <a:ea typeface="Squada One"/>
                <a:cs typeface="Squada One"/>
                <a:sym typeface="Squada One"/>
              </a:endParaRPr>
            </a:p>
          </p:txBody>
        </p:sp>
        <p:sp>
          <p:nvSpPr>
            <p:cNvPr id="158" name="Google Shape;158;p20"/>
            <p:cNvSpPr txBox="1"/>
            <p:nvPr/>
          </p:nvSpPr>
          <p:spPr>
            <a:xfrm>
              <a:off x="3868004" y="3057578"/>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Saturn is a gas giant and has several rings</a:t>
              </a:r>
              <a:endParaRPr sz="1300">
                <a:solidFill>
                  <a:schemeClr val="lt1"/>
                </a:solidFill>
                <a:latin typeface="Roboto Condensed"/>
                <a:ea typeface="Roboto Condensed"/>
                <a:cs typeface="Roboto Condensed"/>
                <a:sym typeface="Roboto Condensed"/>
              </a:endParaRPr>
            </a:p>
          </p:txBody>
        </p:sp>
      </p:grpSp>
      <p:grpSp>
        <p:nvGrpSpPr>
          <p:cNvPr id="159" name="Google Shape;159;p20"/>
          <p:cNvGrpSpPr/>
          <p:nvPr/>
        </p:nvGrpSpPr>
        <p:grpSpPr>
          <a:xfrm>
            <a:off x="3903299" y="1237836"/>
            <a:ext cx="1337425" cy="1490750"/>
            <a:chOff x="3903299" y="1237836"/>
            <a:chExt cx="1337425" cy="1490750"/>
          </a:xfrm>
        </p:grpSpPr>
        <p:sp>
          <p:nvSpPr>
            <p:cNvPr id="160" name="Google Shape;160;p20"/>
            <p:cNvSpPr/>
            <p:nvPr/>
          </p:nvSpPr>
          <p:spPr>
            <a:xfrm rot="5400000">
              <a:off x="3826636" y="1314499"/>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rot="5400000">
              <a:off x="4001275" y="1471097"/>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20"/>
            <p:cNvGrpSpPr/>
            <p:nvPr/>
          </p:nvGrpSpPr>
          <p:grpSpPr>
            <a:xfrm>
              <a:off x="4328689" y="1742267"/>
              <a:ext cx="486583" cy="481895"/>
              <a:chOff x="3860250" y="1427025"/>
              <a:chExt cx="487900" cy="483200"/>
            </a:xfrm>
          </p:grpSpPr>
          <p:sp>
            <p:nvSpPr>
              <p:cNvPr id="163" name="Google Shape;163;p20"/>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4" name="Google Shape;164;p20"/>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 name="Google Shape;165;p20"/>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66" name="Google Shape;166;p20"/>
          <p:cNvGrpSpPr/>
          <p:nvPr/>
        </p:nvGrpSpPr>
        <p:grpSpPr>
          <a:xfrm>
            <a:off x="4224150" y="3918727"/>
            <a:ext cx="695700" cy="775350"/>
            <a:chOff x="4224150" y="3918727"/>
            <a:chExt cx="695700" cy="775350"/>
          </a:xfrm>
        </p:grpSpPr>
        <p:sp>
          <p:nvSpPr>
            <p:cNvPr id="167" name="Google Shape;167;p20"/>
            <p:cNvSpPr/>
            <p:nvPr/>
          </p:nvSpPr>
          <p:spPr>
            <a:xfrm rot="-5400000">
              <a:off x="4184339" y="3958602"/>
              <a:ext cx="775350" cy="6956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68" name="Google Shape;168;p20"/>
            <p:cNvSpPr txBox="1"/>
            <p:nvPr/>
          </p:nvSpPr>
          <p:spPr>
            <a:xfrm>
              <a:off x="4224150" y="4164350"/>
              <a:ext cx="6957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03</a:t>
              </a:r>
              <a:endParaRPr sz="1100">
                <a:solidFill>
                  <a:schemeClr val="lt1"/>
                </a:solidFill>
              </a:endParaRPr>
            </a:p>
          </p:txBody>
        </p:sp>
      </p:grpSp>
      <p:grpSp>
        <p:nvGrpSpPr>
          <p:cNvPr id="169" name="Google Shape;169;p20"/>
          <p:cNvGrpSpPr/>
          <p:nvPr/>
        </p:nvGrpSpPr>
        <p:grpSpPr>
          <a:xfrm>
            <a:off x="5552467" y="2789500"/>
            <a:ext cx="1408200" cy="994225"/>
            <a:chOff x="5552467" y="2789500"/>
            <a:chExt cx="1408200" cy="994225"/>
          </a:xfrm>
        </p:grpSpPr>
        <p:sp>
          <p:nvSpPr>
            <p:cNvPr id="170" name="Google Shape;170;p20"/>
            <p:cNvSpPr txBox="1"/>
            <p:nvPr/>
          </p:nvSpPr>
          <p:spPr>
            <a:xfrm>
              <a:off x="5552467" y="2789500"/>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ANALYSIS</a:t>
              </a:r>
              <a:endParaRPr sz="1800" b="1">
                <a:solidFill>
                  <a:schemeClr val="lt1"/>
                </a:solidFill>
                <a:latin typeface="Squada One"/>
                <a:ea typeface="Squada One"/>
                <a:cs typeface="Squada One"/>
                <a:sym typeface="Squada One"/>
              </a:endParaRPr>
            </a:p>
          </p:txBody>
        </p:sp>
        <p:sp>
          <p:nvSpPr>
            <p:cNvPr id="171" name="Google Shape;171;p20"/>
            <p:cNvSpPr txBox="1"/>
            <p:nvPr/>
          </p:nvSpPr>
          <p:spPr>
            <a:xfrm>
              <a:off x="5552467" y="3063725"/>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Neptune is the farthest planet</a:t>
              </a:r>
              <a:br>
                <a:rPr lang="en-GB" sz="1300">
                  <a:solidFill>
                    <a:schemeClr val="lt1"/>
                  </a:solidFill>
                  <a:latin typeface="Roboto Condensed"/>
                  <a:ea typeface="Roboto Condensed"/>
                  <a:cs typeface="Roboto Condensed"/>
                  <a:sym typeface="Roboto Condensed"/>
                </a:rPr>
              </a:br>
              <a:r>
                <a:rPr lang="en-GB" sz="1300">
                  <a:solidFill>
                    <a:schemeClr val="lt1"/>
                  </a:solidFill>
                  <a:latin typeface="Roboto Condensed"/>
                  <a:ea typeface="Roboto Condensed"/>
                  <a:cs typeface="Roboto Condensed"/>
                  <a:sym typeface="Roboto Condensed"/>
                </a:rPr>
                <a:t>from the Sun </a:t>
              </a:r>
              <a:endParaRPr sz="1300">
                <a:solidFill>
                  <a:schemeClr val="lt1"/>
                </a:solidFill>
                <a:latin typeface="Roboto Condensed"/>
                <a:ea typeface="Roboto Condensed"/>
                <a:cs typeface="Roboto Condensed"/>
                <a:sym typeface="Roboto Condensed"/>
              </a:endParaRPr>
            </a:p>
          </p:txBody>
        </p:sp>
      </p:grpSp>
      <p:grpSp>
        <p:nvGrpSpPr>
          <p:cNvPr id="172" name="Google Shape;172;p20"/>
          <p:cNvGrpSpPr/>
          <p:nvPr/>
        </p:nvGrpSpPr>
        <p:grpSpPr>
          <a:xfrm>
            <a:off x="5587736" y="1237836"/>
            <a:ext cx="1337425" cy="1490750"/>
            <a:chOff x="5587736" y="1237836"/>
            <a:chExt cx="1337425" cy="1490750"/>
          </a:xfrm>
        </p:grpSpPr>
        <p:sp>
          <p:nvSpPr>
            <p:cNvPr id="173" name="Google Shape;173;p20"/>
            <p:cNvSpPr/>
            <p:nvPr/>
          </p:nvSpPr>
          <p:spPr>
            <a:xfrm rot="5400000">
              <a:off x="5511074" y="1314499"/>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5400000">
              <a:off x="5685713" y="1471185"/>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6013138" y="1742287"/>
              <a:ext cx="486583" cy="481845"/>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6" name="Google Shape;176;p20"/>
          <p:cNvGrpSpPr/>
          <p:nvPr/>
        </p:nvGrpSpPr>
        <p:grpSpPr>
          <a:xfrm>
            <a:off x="5908825" y="3918727"/>
            <a:ext cx="695700" cy="775350"/>
            <a:chOff x="5908825" y="3918727"/>
            <a:chExt cx="695700" cy="775350"/>
          </a:xfrm>
        </p:grpSpPr>
        <p:sp>
          <p:nvSpPr>
            <p:cNvPr id="177" name="Google Shape;177;p20"/>
            <p:cNvSpPr/>
            <p:nvPr/>
          </p:nvSpPr>
          <p:spPr>
            <a:xfrm rot="-5400000">
              <a:off x="5868976" y="3958602"/>
              <a:ext cx="775350" cy="6956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78" name="Google Shape;178;p20"/>
            <p:cNvSpPr txBox="1"/>
            <p:nvPr/>
          </p:nvSpPr>
          <p:spPr>
            <a:xfrm>
              <a:off x="5908825" y="4164350"/>
              <a:ext cx="6957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04</a:t>
              </a:r>
              <a:endParaRPr sz="1100">
                <a:solidFill>
                  <a:schemeClr val="lt1"/>
                </a:solidFill>
              </a:endParaRPr>
            </a:p>
          </p:txBody>
        </p:sp>
      </p:grpSp>
      <p:grpSp>
        <p:nvGrpSpPr>
          <p:cNvPr id="179" name="Google Shape;179;p20"/>
          <p:cNvGrpSpPr/>
          <p:nvPr/>
        </p:nvGrpSpPr>
        <p:grpSpPr>
          <a:xfrm>
            <a:off x="7237025" y="2789510"/>
            <a:ext cx="1408200" cy="994229"/>
            <a:chOff x="7237025" y="2789510"/>
            <a:chExt cx="1408200" cy="994229"/>
          </a:xfrm>
        </p:grpSpPr>
        <p:sp>
          <p:nvSpPr>
            <p:cNvPr id="180" name="Google Shape;180;p20"/>
            <p:cNvSpPr txBox="1"/>
            <p:nvPr/>
          </p:nvSpPr>
          <p:spPr>
            <a:xfrm>
              <a:off x="7237025" y="2789510"/>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LAUNCH</a:t>
              </a:r>
              <a:endParaRPr sz="1800" b="1">
                <a:solidFill>
                  <a:schemeClr val="lt1"/>
                </a:solidFill>
                <a:latin typeface="Squada One"/>
                <a:ea typeface="Squada One"/>
                <a:cs typeface="Squada One"/>
                <a:sym typeface="Squada One"/>
              </a:endParaRPr>
            </a:p>
          </p:txBody>
        </p:sp>
        <p:sp>
          <p:nvSpPr>
            <p:cNvPr id="181" name="Google Shape;181;p20"/>
            <p:cNvSpPr txBox="1"/>
            <p:nvPr/>
          </p:nvSpPr>
          <p:spPr>
            <a:xfrm>
              <a:off x="7237025" y="3063739"/>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to the Sun</a:t>
              </a:r>
              <a:endParaRPr sz="1300">
                <a:solidFill>
                  <a:schemeClr val="lt1"/>
                </a:solidFill>
                <a:latin typeface="Roboto Condensed"/>
                <a:ea typeface="Roboto Condensed"/>
                <a:cs typeface="Roboto Condensed"/>
                <a:sym typeface="Roboto Condensed"/>
              </a:endParaRPr>
            </a:p>
          </p:txBody>
        </p:sp>
      </p:grpSp>
      <p:grpSp>
        <p:nvGrpSpPr>
          <p:cNvPr id="182" name="Google Shape;182;p20"/>
          <p:cNvGrpSpPr/>
          <p:nvPr/>
        </p:nvGrpSpPr>
        <p:grpSpPr>
          <a:xfrm>
            <a:off x="7272174" y="1237836"/>
            <a:ext cx="1337425" cy="1490750"/>
            <a:chOff x="7272174" y="1237836"/>
            <a:chExt cx="1337425" cy="1490750"/>
          </a:xfrm>
        </p:grpSpPr>
        <p:sp>
          <p:nvSpPr>
            <p:cNvPr id="183" name="Google Shape;183;p20"/>
            <p:cNvSpPr/>
            <p:nvPr/>
          </p:nvSpPr>
          <p:spPr>
            <a:xfrm rot="5400000">
              <a:off x="7195511" y="1314499"/>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rot="5400000">
              <a:off x="7370150" y="1470822"/>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0"/>
            <p:cNvGrpSpPr/>
            <p:nvPr/>
          </p:nvGrpSpPr>
          <p:grpSpPr>
            <a:xfrm>
              <a:off x="7698059" y="1742292"/>
              <a:ext cx="481895" cy="481821"/>
              <a:chOff x="5648375" y="1427025"/>
              <a:chExt cx="483200" cy="483125"/>
            </a:xfrm>
          </p:grpSpPr>
          <p:sp>
            <p:nvSpPr>
              <p:cNvPr id="186" name="Google Shape;186;p20"/>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7" name="Google Shape;187;p20"/>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88" name="Google Shape;188;p20"/>
          <p:cNvGrpSpPr/>
          <p:nvPr/>
        </p:nvGrpSpPr>
        <p:grpSpPr>
          <a:xfrm>
            <a:off x="7593489" y="3918727"/>
            <a:ext cx="695711" cy="775350"/>
            <a:chOff x="7593489" y="3918727"/>
            <a:chExt cx="695711" cy="775350"/>
          </a:xfrm>
        </p:grpSpPr>
        <p:sp>
          <p:nvSpPr>
            <p:cNvPr id="189" name="Google Shape;189;p20"/>
            <p:cNvSpPr/>
            <p:nvPr/>
          </p:nvSpPr>
          <p:spPr>
            <a:xfrm rot="-5400000">
              <a:off x="7553614" y="3958602"/>
              <a:ext cx="775350" cy="6956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90" name="Google Shape;190;p20"/>
            <p:cNvSpPr txBox="1"/>
            <p:nvPr/>
          </p:nvSpPr>
          <p:spPr>
            <a:xfrm>
              <a:off x="7593500" y="4164350"/>
              <a:ext cx="6957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05</a:t>
              </a:r>
              <a:endParaRPr sz="1100">
                <a:solidFill>
                  <a:schemeClr val="lt1"/>
                </a:solidFill>
              </a:endParaRPr>
            </a:p>
          </p:txBody>
        </p:sp>
      </p:grpSp>
    </p:spTree>
    <p:extLst>
      <p:ext uri="{BB962C8B-B14F-4D97-AF65-F5344CB8AC3E}">
        <p14:creationId xmlns:p14="http://schemas.microsoft.com/office/powerpoint/2010/main" val="3023062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2" name="Group 1">
            <a:extLst>
              <a:ext uri="{FF2B5EF4-FFF2-40B4-BE49-F238E27FC236}">
                <a16:creationId xmlns:a16="http://schemas.microsoft.com/office/drawing/2014/main" id="{C87E2E40-D1BB-BBFC-8CEE-DE8DBE995AC8}"/>
              </a:ext>
            </a:extLst>
          </p:cNvPr>
          <p:cNvGrpSpPr/>
          <p:nvPr/>
        </p:nvGrpSpPr>
        <p:grpSpPr>
          <a:xfrm>
            <a:off x="2242339" y="1209361"/>
            <a:ext cx="1408200" cy="2643078"/>
            <a:chOff x="2242339" y="1209361"/>
            <a:chExt cx="1408200" cy="2643078"/>
          </a:xfrm>
        </p:grpSpPr>
        <p:cxnSp>
          <p:nvCxnSpPr>
            <p:cNvPr id="197" name="Google Shape;197;p21"/>
            <p:cNvCxnSpPr>
              <a:stCxn id="198" idx="3"/>
            </p:cNvCxnSpPr>
            <p:nvPr/>
          </p:nvCxnSpPr>
          <p:spPr>
            <a:xfrm rot="10800000">
              <a:off x="2946447" y="2354614"/>
              <a:ext cx="0" cy="282000"/>
            </a:xfrm>
            <a:prstGeom prst="straightConnector1">
              <a:avLst/>
            </a:prstGeom>
            <a:noFill/>
            <a:ln w="19050" cap="flat" cmpd="sng">
              <a:solidFill>
                <a:schemeClr val="lt1"/>
              </a:solidFill>
              <a:prstDash val="solid"/>
              <a:round/>
              <a:headEnd type="none" w="med" len="med"/>
              <a:tailEnd type="oval" w="med" len="med"/>
            </a:ln>
          </p:spPr>
        </p:cxnSp>
        <p:sp>
          <p:nvSpPr>
            <p:cNvPr id="198" name="Google Shape;198;p21"/>
            <p:cNvSpPr/>
            <p:nvPr/>
          </p:nvSpPr>
          <p:spPr>
            <a:xfrm rot="16200000">
              <a:off x="2338535" y="2699152"/>
              <a:ext cx="1215825" cy="10907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txBox="1"/>
            <p:nvPr/>
          </p:nvSpPr>
          <p:spPr>
            <a:xfrm>
              <a:off x="2242339" y="1209361"/>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STEP 2</a:t>
              </a:r>
              <a:endParaRPr sz="1800" b="1">
                <a:solidFill>
                  <a:schemeClr val="lt1"/>
                </a:solidFill>
                <a:latin typeface="Squada One"/>
                <a:ea typeface="Squada One"/>
                <a:cs typeface="Squada One"/>
                <a:sym typeface="Squada One"/>
              </a:endParaRPr>
            </a:p>
          </p:txBody>
        </p:sp>
        <p:sp>
          <p:nvSpPr>
            <p:cNvPr id="200" name="Google Shape;200;p21"/>
            <p:cNvSpPr txBox="1"/>
            <p:nvPr/>
          </p:nvSpPr>
          <p:spPr>
            <a:xfrm>
              <a:off x="2242339" y="1482641"/>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a:t>
              </a:r>
              <a:endParaRPr sz="1300">
                <a:solidFill>
                  <a:schemeClr val="lt1"/>
                </a:solidFill>
                <a:latin typeface="Roboto Condensed"/>
                <a:ea typeface="Roboto Condensed"/>
                <a:cs typeface="Roboto Condensed"/>
                <a:sym typeface="Roboto Condensed"/>
              </a:endParaRPr>
            </a:p>
          </p:txBody>
        </p:sp>
        <p:grpSp>
          <p:nvGrpSpPr>
            <p:cNvPr id="201" name="Google Shape;201;p21"/>
            <p:cNvGrpSpPr/>
            <p:nvPr/>
          </p:nvGrpSpPr>
          <p:grpSpPr>
            <a:xfrm>
              <a:off x="2697570" y="2995249"/>
              <a:ext cx="497768" cy="498548"/>
              <a:chOff x="-59502375" y="1904375"/>
              <a:chExt cx="319000" cy="319500"/>
            </a:xfrm>
          </p:grpSpPr>
          <p:sp>
            <p:nvSpPr>
              <p:cNvPr id="202" name="Google Shape;202;p21"/>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 name="Google Shape;205;p21"/>
          <p:cNvGrpSpPr/>
          <p:nvPr/>
        </p:nvGrpSpPr>
        <p:grpSpPr>
          <a:xfrm>
            <a:off x="616975" y="2140114"/>
            <a:ext cx="1408200" cy="2564287"/>
            <a:chOff x="616975" y="2140114"/>
            <a:chExt cx="1408200" cy="2564287"/>
          </a:xfrm>
        </p:grpSpPr>
        <p:cxnSp>
          <p:nvCxnSpPr>
            <p:cNvPr id="206" name="Google Shape;206;p21"/>
            <p:cNvCxnSpPr>
              <a:stCxn id="207" idx="1"/>
            </p:cNvCxnSpPr>
            <p:nvPr/>
          </p:nvCxnSpPr>
          <p:spPr>
            <a:xfrm>
              <a:off x="1321085" y="3355939"/>
              <a:ext cx="0" cy="282000"/>
            </a:xfrm>
            <a:prstGeom prst="straightConnector1">
              <a:avLst/>
            </a:prstGeom>
            <a:noFill/>
            <a:ln w="19050" cap="flat" cmpd="sng">
              <a:solidFill>
                <a:schemeClr val="lt1"/>
              </a:solidFill>
              <a:prstDash val="solid"/>
              <a:round/>
              <a:headEnd type="none" w="med" len="med"/>
              <a:tailEnd type="oval" w="med" len="med"/>
            </a:ln>
          </p:spPr>
        </p:cxnSp>
        <p:sp>
          <p:nvSpPr>
            <p:cNvPr id="207" name="Google Shape;207;p21"/>
            <p:cNvSpPr/>
            <p:nvPr/>
          </p:nvSpPr>
          <p:spPr>
            <a:xfrm rot="-5400000">
              <a:off x="713172" y="2202652"/>
              <a:ext cx="1215825" cy="10907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txBox="1"/>
            <p:nvPr/>
          </p:nvSpPr>
          <p:spPr>
            <a:xfrm>
              <a:off x="616975" y="3712000"/>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STEP 1</a:t>
              </a:r>
              <a:endParaRPr sz="1800" b="1">
                <a:solidFill>
                  <a:schemeClr val="lt1"/>
                </a:solidFill>
                <a:latin typeface="Squada One"/>
                <a:ea typeface="Squada One"/>
                <a:cs typeface="Squada One"/>
                <a:sym typeface="Squada One"/>
              </a:endParaRPr>
            </a:p>
          </p:txBody>
        </p:sp>
        <p:sp>
          <p:nvSpPr>
            <p:cNvPr id="209" name="Google Shape;209;p21"/>
            <p:cNvSpPr txBox="1"/>
            <p:nvPr/>
          </p:nvSpPr>
          <p:spPr>
            <a:xfrm>
              <a:off x="616975" y="3984401"/>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 </a:t>
              </a:r>
              <a:endParaRPr sz="1300">
                <a:solidFill>
                  <a:schemeClr val="lt1"/>
                </a:solidFill>
                <a:latin typeface="Roboto Condensed"/>
                <a:ea typeface="Roboto Condensed"/>
                <a:cs typeface="Roboto Condensed"/>
                <a:sym typeface="Roboto Condensed"/>
              </a:endParaRPr>
            </a:p>
          </p:txBody>
        </p:sp>
        <p:grpSp>
          <p:nvGrpSpPr>
            <p:cNvPr id="210" name="Google Shape;210;p21"/>
            <p:cNvGrpSpPr/>
            <p:nvPr/>
          </p:nvGrpSpPr>
          <p:grpSpPr>
            <a:xfrm>
              <a:off x="1073786" y="2500873"/>
              <a:ext cx="494598" cy="494291"/>
              <a:chOff x="6479471" y="2079003"/>
              <a:chExt cx="348923" cy="348706"/>
            </a:xfrm>
          </p:grpSpPr>
          <p:sp>
            <p:nvSpPr>
              <p:cNvPr id="211" name="Google Shape;211;p21"/>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21"/>
              <p:cNvGrpSpPr/>
              <p:nvPr/>
            </p:nvGrpSpPr>
            <p:grpSpPr>
              <a:xfrm>
                <a:off x="6520582" y="2079003"/>
                <a:ext cx="307811" cy="348706"/>
                <a:chOff x="-60218325" y="2304850"/>
                <a:chExt cx="279625" cy="316775"/>
              </a:xfrm>
            </p:grpSpPr>
            <p:sp>
              <p:nvSpPr>
                <p:cNvPr id="213" name="Google Shape;213;p21"/>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0" name="Google Shape;220;p21"/>
          <p:cNvGrpSpPr/>
          <p:nvPr/>
        </p:nvGrpSpPr>
        <p:grpSpPr>
          <a:xfrm>
            <a:off x="5493242" y="1209350"/>
            <a:ext cx="1408200" cy="2643089"/>
            <a:chOff x="5493242" y="1209350"/>
            <a:chExt cx="1408200" cy="2643089"/>
          </a:xfrm>
        </p:grpSpPr>
        <p:cxnSp>
          <p:nvCxnSpPr>
            <p:cNvPr id="221" name="Google Shape;221;p21"/>
            <p:cNvCxnSpPr>
              <a:stCxn id="222" idx="3"/>
            </p:cNvCxnSpPr>
            <p:nvPr/>
          </p:nvCxnSpPr>
          <p:spPr>
            <a:xfrm rot="10800000">
              <a:off x="6197360" y="2354614"/>
              <a:ext cx="0" cy="282000"/>
            </a:xfrm>
            <a:prstGeom prst="straightConnector1">
              <a:avLst/>
            </a:prstGeom>
            <a:noFill/>
            <a:ln w="19050" cap="flat" cmpd="sng">
              <a:solidFill>
                <a:schemeClr val="lt1"/>
              </a:solidFill>
              <a:prstDash val="solid"/>
              <a:round/>
              <a:headEnd type="none" w="med" len="med"/>
              <a:tailEnd type="oval" w="med" len="med"/>
            </a:ln>
          </p:spPr>
        </p:cxnSp>
        <p:sp>
          <p:nvSpPr>
            <p:cNvPr id="222" name="Google Shape;222;p21"/>
            <p:cNvSpPr/>
            <p:nvPr/>
          </p:nvSpPr>
          <p:spPr>
            <a:xfrm rot="-5400000">
              <a:off x="5589447" y="2699152"/>
              <a:ext cx="1215825" cy="10907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txBox="1"/>
            <p:nvPr/>
          </p:nvSpPr>
          <p:spPr>
            <a:xfrm>
              <a:off x="5493242" y="1209350"/>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STEP 4</a:t>
              </a:r>
              <a:endParaRPr sz="1800" b="1">
                <a:solidFill>
                  <a:schemeClr val="lt1"/>
                </a:solidFill>
                <a:latin typeface="Squada One"/>
                <a:ea typeface="Squada One"/>
                <a:cs typeface="Squada One"/>
                <a:sym typeface="Squada One"/>
              </a:endParaRPr>
            </a:p>
          </p:txBody>
        </p:sp>
        <p:sp>
          <p:nvSpPr>
            <p:cNvPr id="224" name="Google Shape;224;p21"/>
            <p:cNvSpPr txBox="1"/>
            <p:nvPr/>
          </p:nvSpPr>
          <p:spPr>
            <a:xfrm>
              <a:off x="5493242" y="1483575"/>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Neptune is the farthest planet</a:t>
              </a:r>
              <a:br>
                <a:rPr lang="en-GB" sz="1300">
                  <a:solidFill>
                    <a:schemeClr val="lt1"/>
                  </a:solidFill>
                  <a:latin typeface="Roboto Condensed"/>
                  <a:ea typeface="Roboto Condensed"/>
                  <a:cs typeface="Roboto Condensed"/>
                  <a:sym typeface="Roboto Condensed"/>
                </a:rPr>
              </a:br>
              <a:r>
                <a:rPr lang="en-GB" sz="1300">
                  <a:solidFill>
                    <a:schemeClr val="lt1"/>
                  </a:solidFill>
                  <a:latin typeface="Roboto Condensed"/>
                  <a:ea typeface="Roboto Condensed"/>
                  <a:cs typeface="Roboto Condensed"/>
                  <a:sym typeface="Roboto Condensed"/>
                </a:rPr>
                <a:t>from the Sun </a:t>
              </a:r>
              <a:endParaRPr sz="1300">
                <a:solidFill>
                  <a:schemeClr val="lt1"/>
                </a:solidFill>
                <a:latin typeface="Roboto Condensed"/>
                <a:ea typeface="Roboto Condensed"/>
                <a:cs typeface="Roboto Condensed"/>
                <a:sym typeface="Roboto Condensed"/>
              </a:endParaRPr>
            </a:p>
          </p:txBody>
        </p:sp>
        <p:sp>
          <p:nvSpPr>
            <p:cNvPr id="225" name="Google Shape;225;p21"/>
            <p:cNvSpPr/>
            <p:nvPr/>
          </p:nvSpPr>
          <p:spPr>
            <a:xfrm>
              <a:off x="5949070" y="3050931"/>
              <a:ext cx="496558" cy="387174"/>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1"/>
          <p:cNvGrpSpPr/>
          <p:nvPr/>
        </p:nvGrpSpPr>
        <p:grpSpPr>
          <a:xfrm>
            <a:off x="3868004" y="2140114"/>
            <a:ext cx="1408200" cy="2564288"/>
            <a:chOff x="3868004" y="2140114"/>
            <a:chExt cx="1408200" cy="2564288"/>
          </a:xfrm>
        </p:grpSpPr>
        <p:cxnSp>
          <p:nvCxnSpPr>
            <p:cNvPr id="227" name="Google Shape;227;p21"/>
            <p:cNvCxnSpPr>
              <a:stCxn id="228" idx="1"/>
            </p:cNvCxnSpPr>
            <p:nvPr/>
          </p:nvCxnSpPr>
          <p:spPr>
            <a:xfrm>
              <a:off x="4571810" y="3355939"/>
              <a:ext cx="0" cy="282000"/>
            </a:xfrm>
            <a:prstGeom prst="straightConnector1">
              <a:avLst/>
            </a:prstGeom>
            <a:noFill/>
            <a:ln w="19050" cap="flat" cmpd="sng">
              <a:solidFill>
                <a:schemeClr val="lt1"/>
              </a:solidFill>
              <a:prstDash val="solid"/>
              <a:round/>
              <a:headEnd type="none" w="med" len="med"/>
              <a:tailEnd type="oval" w="med" len="med"/>
            </a:ln>
          </p:spPr>
        </p:cxnSp>
        <p:sp>
          <p:nvSpPr>
            <p:cNvPr id="228" name="Google Shape;228;p21"/>
            <p:cNvSpPr/>
            <p:nvPr/>
          </p:nvSpPr>
          <p:spPr>
            <a:xfrm rot="-5400000">
              <a:off x="3963897" y="2202652"/>
              <a:ext cx="1215825" cy="10907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txBox="1"/>
            <p:nvPr/>
          </p:nvSpPr>
          <p:spPr>
            <a:xfrm>
              <a:off x="3868004" y="3712002"/>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STEP 3</a:t>
              </a:r>
              <a:endParaRPr sz="1800" b="1">
                <a:solidFill>
                  <a:schemeClr val="lt1"/>
                </a:solidFill>
                <a:latin typeface="Squada One"/>
                <a:ea typeface="Squada One"/>
                <a:cs typeface="Squada One"/>
                <a:sym typeface="Squada One"/>
              </a:endParaRPr>
            </a:p>
          </p:txBody>
        </p:sp>
        <p:sp>
          <p:nvSpPr>
            <p:cNvPr id="230" name="Google Shape;230;p21"/>
            <p:cNvSpPr txBox="1"/>
            <p:nvPr/>
          </p:nvSpPr>
          <p:spPr>
            <a:xfrm>
              <a:off x="3868004" y="3984403"/>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Saturn is a gas giant and has several rings</a:t>
              </a:r>
              <a:endParaRPr sz="1300">
                <a:solidFill>
                  <a:schemeClr val="lt1"/>
                </a:solidFill>
                <a:latin typeface="Roboto Condensed"/>
                <a:ea typeface="Roboto Condensed"/>
                <a:cs typeface="Roboto Condensed"/>
                <a:sym typeface="Roboto Condensed"/>
              </a:endParaRPr>
            </a:p>
          </p:txBody>
        </p:sp>
        <p:grpSp>
          <p:nvGrpSpPr>
            <p:cNvPr id="231" name="Google Shape;231;p21"/>
            <p:cNvGrpSpPr/>
            <p:nvPr/>
          </p:nvGrpSpPr>
          <p:grpSpPr>
            <a:xfrm>
              <a:off x="4333419" y="2509542"/>
              <a:ext cx="476958" cy="476958"/>
              <a:chOff x="-33673825" y="1916675"/>
              <a:chExt cx="291450" cy="291450"/>
            </a:xfrm>
          </p:grpSpPr>
          <p:sp>
            <p:nvSpPr>
              <p:cNvPr id="232" name="Google Shape;232;p21"/>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 name="Google Shape;236;p21"/>
          <p:cNvGrpSpPr/>
          <p:nvPr/>
        </p:nvGrpSpPr>
        <p:grpSpPr>
          <a:xfrm>
            <a:off x="7119025" y="2140114"/>
            <a:ext cx="1408200" cy="2570450"/>
            <a:chOff x="7119025" y="2140114"/>
            <a:chExt cx="1408200" cy="2570450"/>
          </a:xfrm>
        </p:grpSpPr>
        <p:sp>
          <p:nvSpPr>
            <p:cNvPr id="237" name="Google Shape;237;p21"/>
            <p:cNvSpPr/>
            <p:nvPr/>
          </p:nvSpPr>
          <p:spPr>
            <a:xfrm rot="-5400000">
              <a:off x="7214985" y="2202652"/>
              <a:ext cx="1215825" cy="10907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txBox="1"/>
            <p:nvPr/>
          </p:nvSpPr>
          <p:spPr>
            <a:xfrm>
              <a:off x="7119025" y="3716335"/>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STEP 5</a:t>
              </a:r>
              <a:endParaRPr sz="1800" b="1">
                <a:solidFill>
                  <a:schemeClr val="lt1"/>
                </a:solidFill>
                <a:latin typeface="Squada One"/>
                <a:ea typeface="Squada One"/>
                <a:cs typeface="Squada One"/>
                <a:sym typeface="Squada One"/>
              </a:endParaRPr>
            </a:p>
          </p:txBody>
        </p:sp>
        <p:sp>
          <p:nvSpPr>
            <p:cNvPr id="239" name="Google Shape;239;p21"/>
            <p:cNvSpPr txBox="1"/>
            <p:nvPr/>
          </p:nvSpPr>
          <p:spPr>
            <a:xfrm>
              <a:off x="7119025" y="3990564"/>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to the Sun</a:t>
              </a:r>
              <a:endParaRPr sz="1300">
                <a:solidFill>
                  <a:schemeClr val="lt1"/>
                </a:solidFill>
                <a:latin typeface="Roboto Condensed"/>
                <a:ea typeface="Roboto Condensed"/>
                <a:cs typeface="Roboto Condensed"/>
                <a:sym typeface="Roboto Condensed"/>
              </a:endParaRPr>
            </a:p>
          </p:txBody>
        </p:sp>
        <p:grpSp>
          <p:nvGrpSpPr>
            <p:cNvPr id="240" name="Google Shape;240;p21"/>
            <p:cNvGrpSpPr/>
            <p:nvPr/>
          </p:nvGrpSpPr>
          <p:grpSpPr>
            <a:xfrm>
              <a:off x="7584342" y="2512424"/>
              <a:ext cx="495310" cy="471202"/>
              <a:chOff x="-59889100" y="1945025"/>
              <a:chExt cx="317425" cy="301975"/>
            </a:xfrm>
          </p:grpSpPr>
          <p:sp>
            <p:nvSpPr>
              <p:cNvPr id="241" name="Google Shape;241;p21"/>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5" name="Google Shape;245;p21"/>
            <p:cNvCxnSpPr>
              <a:stCxn id="237" idx="1"/>
            </p:cNvCxnSpPr>
            <p:nvPr/>
          </p:nvCxnSpPr>
          <p:spPr>
            <a:xfrm>
              <a:off x="7822897" y="3355939"/>
              <a:ext cx="9000" cy="282000"/>
            </a:xfrm>
            <a:prstGeom prst="straightConnector1">
              <a:avLst/>
            </a:prstGeom>
            <a:noFill/>
            <a:ln w="19050" cap="flat" cmpd="sng">
              <a:solidFill>
                <a:schemeClr val="lt1"/>
              </a:solidFill>
              <a:prstDash val="solid"/>
              <a:round/>
              <a:headEnd type="none" w="med" len="med"/>
              <a:tailEnd type="oval" w="med" len="med"/>
            </a:ln>
          </p:spPr>
        </p:cxn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251" name="Google Shape;251;p22"/>
          <p:cNvGrpSpPr/>
          <p:nvPr/>
        </p:nvGrpSpPr>
        <p:grpSpPr>
          <a:xfrm>
            <a:off x="831163" y="1185612"/>
            <a:ext cx="7528770" cy="915025"/>
            <a:chOff x="831163" y="1185612"/>
            <a:chExt cx="7528770" cy="915025"/>
          </a:xfrm>
        </p:grpSpPr>
        <p:sp>
          <p:nvSpPr>
            <p:cNvPr id="252" name="Google Shape;252;p22"/>
            <p:cNvSpPr txBox="1"/>
            <p:nvPr/>
          </p:nvSpPr>
          <p:spPr>
            <a:xfrm>
              <a:off x="3012950" y="1384350"/>
              <a:ext cx="1580400" cy="51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MATURE</a:t>
              </a:r>
              <a:endParaRPr sz="1800" b="1">
                <a:solidFill>
                  <a:schemeClr val="lt1"/>
                </a:solidFill>
                <a:latin typeface="Squada One"/>
                <a:ea typeface="Squada One"/>
                <a:cs typeface="Squada One"/>
                <a:sym typeface="Squada One"/>
              </a:endParaRPr>
            </a:p>
          </p:txBody>
        </p:sp>
        <p:sp>
          <p:nvSpPr>
            <p:cNvPr id="253" name="Google Shape;253;p22"/>
            <p:cNvSpPr txBox="1"/>
            <p:nvPr/>
          </p:nvSpPr>
          <p:spPr>
            <a:xfrm>
              <a:off x="4979833" y="1384350"/>
              <a:ext cx="3380100" cy="5175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rgbClr val="FFFFFF"/>
                  </a:solidFill>
                  <a:latin typeface="Roboto Condensed"/>
                  <a:ea typeface="Roboto Condensed"/>
                  <a:cs typeface="Roboto Condensed"/>
                  <a:sym typeface="Roboto Condensed"/>
                </a:rPr>
                <a:t>Mercury is the smallest planet of them all</a:t>
              </a:r>
              <a:endParaRPr sz="1300">
                <a:solidFill>
                  <a:srgbClr val="FFFFFF"/>
                </a:solidFill>
                <a:latin typeface="Roboto Condensed"/>
                <a:ea typeface="Roboto Condensed"/>
                <a:cs typeface="Roboto Condensed"/>
                <a:sym typeface="Roboto Condensed"/>
              </a:endParaRPr>
            </a:p>
          </p:txBody>
        </p:sp>
        <p:cxnSp>
          <p:nvCxnSpPr>
            <p:cNvPr id="254" name="Google Shape;254;p22"/>
            <p:cNvCxnSpPr>
              <a:stCxn id="252" idx="3"/>
              <a:endCxn id="253" idx="1"/>
            </p:cNvCxnSpPr>
            <p:nvPr/>
          </p:nvCxnSpPr>
          <p:spPr>
            <a:xfrm>
              <a:off x="4593350" y="1643100"/>
              <a:ext cx="386400" cy="0"/>
            </a:xfrm>
            <a:prstGeom prst="straightConnector1">
              <a:avLst/>
            </a:prstGeom>
            <a:noFill/>
            <a:ln w="19050" cap="flat" cmpd="sng">
              <a:solidFill>
                <a:schemeClr val="lt1"/>
              </a:solidFill>
              <a:prstDash val="solid"/>
              <a:round/>
              <a:headEnd type="none" w="med" len="med"/>
              <a:tailEnd type="none" w="med" len="med"/>
            </a:ln>
          </p:spPr>
        </p:cxnSp>
        <p:sp>
          <p:nvSpPr>
            <p:cNvPr id="255" name="Google Shape;255;p22"/>
            <p:cNvSpPr/>
            <p:nvPr/>
          </p:nvSpPr>
          <p:spPr>
            <a:xfrm rot="-5400000">
              <a:off x="784075" y="1232700"/>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22"/>
            <p:cNvCxnSpPr>
              <a:stCxn id="255" idx="2"/>
              <a:endCxn id="252" idx="1"/>
            </p:cNvCxnSpPr>
            <p:nvPr/>
          </p:nvCxnSpPr>
          <p:spPr>
            <a:xfrm>
              <a:off x="1652013" y="1643125"/>
              <a:ext cx="1360800" cy="0"/>
            </a:xfrm>
            <a:prstGeom prst="straightConnector1">
              <a:avLst/>
            </a:prstGeom>
            <a:noFill/>
            <a:ln w="19050" cap="flat" cmpd="sng">
              <a:solidFill>
                <a:schemeClr val="lt1"/>
              </a:solidFill>
              <a:prstDash val="solid"/>
              <a:round/>
              <a:headEnd type="none" w="med" len="med"/>
              <a:tailEnd type="none" w="med" len="med"/>
            </a:ln>
          </p:spPr>
        </p:cxnSp>
        <p:grpSp>
          <p:nvGrpSpPr>
            <p:cNvPr id="257" name="Google Shape;257;p22"/>
            <p:cNvGrpSpPr/>
            <p:nvPr/>
          </p:nvGrpSpPr>
          <p:grpSpPr>
            <a:xfrm>
              <a:off x="1061639" y="1459519"/>
              <a:ext cx="359878" cy="367165"/>
              <a:chOff x="-65129950" y="2646800"/>
              <a:chExt cx="311125" cy="317425"/>
            </a:xfrm>
          </p:grpSpPr>
          <p:sp>
            <p:nvSpPr>
              <p:cNvPr id="258" name="Google Shape;258;p22"/>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0" name="Google Shape;260;p22"/>
          <p:cNvGrpSpPr/>
          <p:nvPr/>
        </p:nvGrpSpPr>
        <p:grpSpPr>
          <a:xfrm>
            <a:off x="1653063" y="3193237"/>
            <a:ext cx="6706870" cy="915025"/>
            <a:chOff x="1653063" y="3193237"/>
            <a:chExt cx="6706870" cy="915025"/>
          </a:xfrm>
        </p:grpSpPr>
        <p:sp>
          <p:nvSpPr>
            <p:cNvPr id="261" name="Google Shape;261;p22"/>
            <p:cNvSpPr txBox="1"/>
            <p:nvPr/>
          </p:nvSpPr>
          <p:spPr>
            <a:xfrm>
              <a:off x="3012950" y="3392003"/>
              <a:ext cx="1580400" cy="51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DEFINED</a:t>
              </a:r>
              <a:endParaRPr sz="1800" b="1">
                <a:solidFill>
                  <a:schemeClr val="lt1"/>
                </a:solidFill>
                <a:latin typeface="Squada One"/>
                <a:ea typeface="Squada One"/>
                <a:cs typeface="Squada One"/>
                <a:sym typeface="Squada One"/>
              </a:endParaRPr>
            </a:p>
          </p:txBody>
        </p:sp>
        <p:sp>
          <p:nvSpPr>
            <p:cNvPr id="262" name="Google Shape;262;p22"/>
            <p:cNvSpPr txBox="1"/>
            <p:nvPr/>
          </p:nvSpPr>
          <p:spPr>
            <a:xfrm>
              <a:off x="4979833" y="3392001"/>
              <a:ext cx="3380100" cy="5175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rgbClr val="FFFFFF"/>
                  </a:solidFill>
                  <a:latin typeface="Roboto Condensed"/>
                  <a:ea typeface="Roboto Condensed"/>
                  <a:cs typeface="Roboto Condensed"/>
                  <a:sym typeface="Roboto Condensed"/>
                </a:rPr>
                <a:t>Jupiter is a gas giant and the biggest planet</a:t>
              </a:r>
              <a:endParaRPr sz="1300">
                <a:solidFill>
                  <a:srgbClr val="FFFFFF"/>
                </a:solidFill>
                <a:latin typeface="Roboto Condensed"/>
                <a:ea typeface="Roboto Condensed"/>
                <a:cs typeface="Roboto Condensed"/>
                <a:sym typeface="Roboto Condensed"/>
              </a:endParaRPr>
            </a:p>
          </p:txBody>
        </p:sp>
        <p:cxnSp>
          <p:nvCxnSpPr>
            <p:cNvPr id="263" name="Google Shape;263;p22"/>
            <p:cNvCxnSpPr>
              <a:stCxn id="261" idx="3"/>
              <a:endCxn id="262" idx="1"/>
            </p:cNvCxnSpPr>
            <p:nvPr/>
          </p:nvCxnSpPr>
          <p:spPr>
            <a:xfrm>
              <a:off x="4593350" y="3650753"/>
              <a:ext cx="386400" cy="0"/>
            </a:xfrm>
            <a:prstGeom prst="straightConnector1">
              <a:avLst/>
            </a:prstGeom>
            <a:noFill/>
            <a:ln w="19050" cap="flat" cmpd="sng">
              <a:solidFill>
                <a:schemeClr val="lt1"/>
              </a:solidFill>
              <a:prstDash val="solid"/>
              <a:round/>
              <a:headEnd type="none" w="med" len="med"/>
              <a:tailEnd type="none" w="med" len="med"/>
            </a:ln>
          </p:spPr>
        </p:cxnSp>
        <p:sp>
          <p:nvSpPr>
            <p:cNvPr id="264" name="Google Shape;264;p22"/>
            <p:cNvSpPr/>
            <p:nvPr/>
          </p:nvSpPr>
          <p:spPr>
            <a:xfrm rot="-5400000">
              <a:off x="1605975" y="3240325"/>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22"/>
            <p:cNvCxnSpPr>
              <a:stCxn id="264" idx="2"/>
              <a:endCxn id="261" idx="1"/>
            </p:cNvCxnSpPr>
            <p:nvPr/>
          </p:nvCxnSpPr>
          <p:spPr>
            <a:xfrm>
              <a:off x="2473913" y="3650750"/>
              <a:ext cx="539100" cy="0"/>
            </a:xfrm>
            <a:prstGeom prst="straightConnector1">
              <a:avLst/>
            </a:prstGeom>
            <a:noFill/>
            <a:ln w="19050" cap="flat" cmpd="sng">
              <a:solidFill>
                <a:schemeClr val="lt1"/>
              </a:solidFill>
              <a:prstDash val="solid"/>
              <a:round/>
              <a:headEnd type="none" w="med" len="med"/>
              <a:tailEnd type="none" w="med" len="med"/>
            </a:ln>
          </p:spPr>
        </p:cxnSp>
        <p:grpSp>
          <p:nvGrpSpPr>
            <p:cNvPr id="266" name="Google Shape;266;p22"/>
            <p:cNvGrpSpPr/>
            <p:nvPr/>
          </p:nvGrpSpPr>
          <p:grpSpPr>
            <a:xfrm>
              <a:off x="1884466" y="3465802"/>
              <a:ext cx="358056" cy="369913"/>
              <a:chOff x="-62148000" y="1930075"/>
              <a:chExt cx="309550" cy="319800"/>
            </a:xfrm>
          </p:grpSpPr>
          <p:sp>
            <p:nvSpPr>
              <p:cNvPr id="267" name="Google Shape;267;p22"/>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 name="Google Shape;269;p22"/>
          <p:cNvGrpSpPr/>
          <p:nvPr/>
        </p:nvGrpSpPr>
        <p:grpSpPr>
          <a:xfrm>
            <a:off x="831163" y="2524037"/>
            <a:ext cx="7528770" cy="915025"/>
            <a:chOff x="831163" y="2524037"/>
            <a:chExt cx="7528770" cy="915025"/>
          </a:xfrm>
        </p:grpSpPr>
        <p:sp>
          <p:nvSpPr>
            <p:cNvPr id="270" name="Google Shape;270;p22"/>
            <p:cNvSpPr txBox="1"/>
            <p:nvPr/>
          </p:nvSpPr>
          <p:spPr>
            <a:xfrm>
              <a:off x="3012950" y="2722788"/>
              <a:ext cx="1580400" cy="51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MANAGE</a:t>
              </a:r>
              <a:endParaRPr sz="1800" b="1">
                <a:solidFill>
                  <a:schemeClr val="lt1"/>
                </a:solidFill>
                <a:latin typeface="Squada One"/>
                <a:ea typeface="Squada One"/>
                <a:cs typeface="Squada One"/>
                <a:sym typeface="Squada One"/>
              </a:endParaRPr>
            </a:p>
          </p:txBody>
        </p:sp>
        <p:sp>
          <p:nvSpPr>
            <p:cNvPr id="271" name="Google Shape;271;p22"/>
            <p:cNvSpPr txBox="1"/>
            <p:nvPr/>
          </p:nvSpPr>
          <p:spPr>
            <a:xfrm>
              <a:off x="4979833" y="2722787"/>
              <a:ext cx="3380100" cy="5175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rgbClr val="FFFFFF"/>
                  </a:solidFill>
                  <a:latin typeface="Roboto Condensed"/>
                  <a:ea typeface="Roboto Condensed"/>
                  <a:cs typeface="Roboto Condensed"/>
                  <a:sym typeface="Roboto Condensed"/>
                </a:rPr>
                <a:t>Saturn is composed of hydrogen and helium</a:t>
              </a:r>
              <a:endParaRPr sz="1300">
                <a:solidFill>
                  <a:srgbClr val="FFFFFF"/>
                </a:solidFill>
                <a:latin typeface="Roboto Condensed"/>
                <a:ea typeface="Roboto Condensed"/>
                <a:cs typeface="Roboto Condensed"/>
                <a:sym typeface="Roboto Condensed"/>
              </a:endParaRPr>
            </a:p>
          </p:txBody>
        </p:sp>
        <p:cxnSp>
          <p:nvCxnSpPr>
            <p:cNvPr id="272" name="Google Shape;272;p22"/>
            <p:cNvCxnSpPr>
              <a:stCxn id="270" idx="3"/>
              <a:endCxn id="271" idx="1"/>
            </p:cNvCxnSpPr>
            <p:nvPr/>
          </p:nvCxnSpPr>
          <p:spPr>
            <a:xfrm>
              <a:off x="4593350" y="2981538"/>
              <a:ext cx="386400" cy="0"/>
            </a:xfrm>
            <a:prstGeom prst="straightConnector1">
              <a:avLst/>
            </a:prstGeom>
            <a:noFill/>
            <a:ln w="19050" cap="flat" cmpd="sng">
              <a:solidFill>
                <a:schemeClr val="lt1"/>
              </a:solidFill>
              <a:prstDash val="solid"/>
              <a:round/>
              <a:headEnd type="none" w="med" len="med"/>
              <a:tailEnd type="none" w="med" len="med"/>
            </a:ln>
          </p:spPr>
        </p:cxnSp>
        <p:sp>
          <p:nvSpPr>
            <p:cNvPr id="273" name="Google Shape;273;p22"/>
            <p:cNvSpPr/>
            <p:nvPr/>
          </p:nvSpPr>
          <p:spPr>
            <a:xfrm rot="-5400000">
              <a:off x="784075" y="2571125"/>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22"/>
            <p:cNvCxnSpPr>
              <a:stCxn id="273" idx="2"/>
              <a:endCxn id="270" idx="1"/>
            </p:cNvCxnSpPr>
            <p:nvPr/>
          </p:nvCxnSpPr>
          <p:spPr>
            <a:xfrm>
              <a:off x="1652013" y="2981550"/>
              <a:ext cx="1360800" cy="0"/>
            </a:xfrm>
            <a:prstGeom prst="straightConnector1">
              <a:avLst/>
            </a:prstGeom>
            <a:noFill/>
            <a:ln w="19050" cap="flat" cmpd="sng">
              <a:solidFill>
                <a:schemeClr val="lt1"/>
              </a:solidFill>
              <a:prstDash val="solid"/>
              <a:round/>
              <a:headEnd type="none" w="med" len="med"/>
              <a:tailEnd type="none" w="med" len="med"/>
            </a:ln>
          </p:spPr>
        </p:cxnSp>
        <p:grpSp>
          <p:nvGrpSpPr>
            <p:cNvPr id="275" name="Google Shape;275;p22"/>
            <p:cNvGrpSpPr/>
            <p:nvPr/>
          </p:nvGrpSpPr>
          <p:grpSpPr>
            <a:xfrm>
              <a:off x="1059820" y="2798863"/>
              <a:ext cx="363522" cy="365373"/>
              <a:chOff x="-62150375" y="2297875"/>
              <a:chExt cx="314275" cy="315875"/>
            </a:xfrm>
          </p:grpSpPr>
          <p:sp>
            <p:nvSpPr>
              <p:cNvPr id="276" name="Google Shape;276;p22"/>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22"/>
          <p:cNvGrpSpPr/>
          <p:nvPr/>
        </p:nvGrpSpPr>
        <p:grpSpPr>
          <a:xfrm>
            <a:off x="831163" y="3862462"/>
            <a:ext cx="7528770" cy="915025"/>
            <a:chOff x="831163" y="3862462"/>
            <a:chExt cx="7528770" cy="915025"/>
          </a:xfrm>
        </p:grpSpPr>
        <p:cxnSp>
          <p:nvCxnSpPr>
            <p:cNvPr id="282" name="Google Shape;282;p22"/>
            <p:cNvCxnSpPr>
              <a:stCxn id="283" idx="3"/>
              <a:endCxn id="284" idx="1"/>
            </p:cNvCxnSpPr>
            <p:nvPr/>
          </p:nvCxnSpPr>
          <p:spPr>
            <a:xfrm>
              <a:off x="4593350" y="4319950"/>
              <a:ext cx="386400" cy="0"/>
            </a:xfrm>
            <a:prstGeom prst="straightConnector1">
              <a:avLst/>
            </a:prstGeom>
            <a:noFill/>
            <a:ln w="19050" cap="flat" cmpd="sng">
              <a:solidFill>
                <a:schemeClr val="lt1"/>
              </a:solidFill>
              <a:prstDash val="solid"/>
              <a:round/>
              <a:headEnd type="none" w="med" len="med"/>
              <a:tailEnd type="none" w="med" len="med"/>
            </a:ln>
          </p:spPr>
        </p:cxnSp>
        <p:cxnSp>
          <p:nvCxnSpPr>
            <p:cNvPr id="285" name="Google Shape;285;p22"/>
            <p:cNvCxnSpPr>
              <a:stCxn id="286" idx="2"/>
              <a:endCxn id="283" idx="1"/>
            </p:cNvCxnSpPr>
            <p:nvPr/>
          </p:nvCxnSpPr>
          <p:spPr>
            <a:xfrm>
              <a:off x="1652013" y="4319975"/>
              <a:ext cx="1360800" cy="0"/>
            </a:xfrm>
            <a:prstGeom prst="straightConnector1">
              <a:avLst/>
            </a:prstGeom>
            <a:noFill/>
            <a:ln w="19050" cap="flat" cmpd="sng">
              <a:solidFill>
                <a:schemeClr val="lt1"/>
              </a:solidFill>
              <a:prstDash val="solid"/>
              <a:round/>
              <a:headEnd type="none" w="med" len="med"/>
              <a:tailEnd type="none" w="med" len="med"/>
            </a:ln>
          </p:spPr>
        </p:cxnSp>
        <p:sp>
          <p:nvSpPr>
            <p:cNvPr id="283" name="Google Shape;283;p22"/>
            <p:cNvSpPr txBox="1"/>
            <p:nvPr/>
          </p:nvSpPr>
          <p:spPr>
            <a:xfrm>
              <a:off x="3012950" y="4061200"/>
              <a:ext cx="1580400" cy="51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REPEATABLE</a:t>
              </a:r>
              <a:endParaRPr sz="1800" b="1">
                <a:solidFill>
                  <a:schemeClr val="lt1"/>
                </a:solidFill>
                <a:latin typeface="Squada One"/>
                <a:ea typeface="Squada One"/>
                <a:cs typeface="Squada One"/>
                <a:sym typeface="Squada One"/>
              </a:endParaRPr>
            </a:p>
          </p:txBody>
        </p:sp>
        <p:sp>
          <p:nvSpPr>
            <p:cNvPr id="284" name="Google Shape;284;p22"/>
            <p:cNvSpPr txBox="1"/>
            <p:nvPr/>
          </p:nvSpPr>
          <p:spPr>
            <a:xfrm>
              <a:off x="4979833" y="4061197"/>
              <a:ext cx="3380100" cy="5175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rgbClr val="FFFFFF"/>
                  </a:solidFill>
                  <a:latin typeface="Roboto Condensed"/>
                  <a:ea typeface="Roboto Condensed"/>
                  <a:cs typeface="Roboto Condensed"/>
                  <a:sym typeface="Roboto Condensed"/>
                </a:rPr>
                <a:t>Despite being red, Mars is a very cold place</a:t>
              </a:r>
              <a:endParaRPr sz="1300">
                <a:solidFill>
                  <a:srgbClr val="FFFFFF"/>
                </a:solidFill>
                <a:latin typeface="Roboto Condensed"/>
                <a:ea typeface="Roboto Condensed"/>
                <a:cs typeface="Roboto Condensed"/>
                <a:sym typeface="Roboto Condensed"/>
              </a:endParaRPr>
            </a:p>
          </p:txBody>
        </p:sp>
        <p:sp>
          <p:nvSpPr>
            <p:cNvPr id="286" name="Google Shape;286;p22"/>
            <p:cNvSpPr/>
            <p:nvPr/>
          </p:nvSpPr>
          <p:spPr>
            <a:xfrm rot="-5400000">
              <a:off x="784075" y="3909550"/>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2"/>
            <p:cNvGrpSpPr/>
            <p:nvPr/>
          </p:nvGrpSpPr>
          <p:grpSpPr>
            <a:xfrm>
              <a:off x="1058447" y="4136431"/>
              <a:ext cx="366269" cy="368091"/>
              <a:chOff x="-62150375" y="2664925"/>
              <a:chExt cx="316650" cy="318225"/>
            </a:xfrm>
          </p:grpSpPr>
          <p:sp>
            <p:nvSpPr>
              <p:cNvPr id="288" name="Google Shape;288;p22"/>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22"/>
          <p:cNvGrpSpPr/>
          <p:nvPr/>
        </p:nvGrpSpPr>
        <p:grpSpPr>
          <a:xfrm>
            <a:off x="1653063" y="1854812"/>
            <a:ext cx="6706870" cy="915025"/>
            <a:chOff x="1653063" y="1854812"/>
            <a:chExt cx="6706870" cy="915025"/>
          </a:xfrm>
        </p:grpSpPr>
        <p:sp>
          <p:nvSpPr>
            <p:cNvPr id="293" name="Google Shape;293;p22"/>
            <p:cNvSpPr txBox="1"/>
            <p:nvPr/>
          </p:nvSpPr>
          <p:spPr>
            <a:xfrm>
              <a:off x="3012950" y="2053590"/>
              <a:ext cx="1580400" cy="51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OPTIMIZING</a:t>
              </a:r>
              <a:endParaRPr sz="1800" b="1">
                <a:solidFill>
                  <a:schemeClr val="lt1"/>
                </a:solidFill>
                <a:latin typeface="Squada One"/>
                <a:ea typeface="Squada One"/>
                <a:cs typeface="Squada One"/>
                <a:sym typeface="Squada One"/>
              </a:endParaRPr>
            </a:p>
          </p:txBody>
        </p:sp>
        <p:sp>
          <p:nvSpPr>
            <p:cNvPr id="294" name="Google Shape;294;p22"/>
            <p:cNvSpPr txBox="1"/>
            <p:nvPr/>
          </p:nvSpPr>
          <p:spPr>
            <a:xfrm>
              <a:off x="4979833" y="2053590"/>
              <a:ext cx="3380100" cy="5175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rgbClr val="FFFFFF"/>
                  </a:solidFill>
                  <a:latin typeface="Roboto Condensed"/>
                  <a:ea typeface="Roboto Condensed"/>
                  <a:cs typeface="Roboto Condensed"/>
                  <a:sym typeface="Roboto Condensed"/>
                </a:rPr>
                <a:t>Neptune is the farthest planet from the Sun</a:t>
              </a:r>
              <a:endParaRPr sz="1300">
                <a:solidFill>
                  <a:srgbClr val="FFFFFF"/>
                </a:solidFill>
                <a:latin typeface="Roboto Condensed"/>
                <a:ea typeface="Roboto Condensed"/>
                <a:cs typeface="Roboto Condensed"/>
                <a:sym typeface="Roboto Condensed"/>
              </a:endParaRPr>
            </a:p>
          </p:txBody>
        </p:sp>
        <p:cxnSp>
          <p:nvCxnSpPr>
            <p:cNvPr id="295" name="Google Shape;295;p22"/>
            <p:cNvCxnSpPr>
              <a:stCxn id="293" idx="3"/>
              <a:endCxn id="294" idx="1"/>
            </p:cNvCxnSpPr>
            <p:nvPr/>
          </p:nvCxnSpPr>
          <p:spPr>
            <a:xfrm>
              <a:off x="4593350" y="2312340"/>
              <a:ext cx="386400" cy="0"/>
            </a:xfrm>
            <a:prstGeom prst="straightConnector1">
              <a:avLst/>
            </a:prstGeom>
            <a:noFill/>
            <a:ln w="19050" cap="flat" cmpd="sng">
              <a:solidFill>
                <a:schemeClr val="lt1"/>
              </a:solidFill>
              <a:prstDash val="solid"/>
              <a:round/>
              <a:headEnd type="none" w="med" len="med"/>
              <a:tailEnd type="none" w="med" len="med"/>
            </a:ln>
          </p:spPr>
        </p:cxnSp>
        <p:sp>
          <p:nvSpPr>
            <p:cNvPr id="296" name="Google Shape;296;p22"/>
            <p:cNvSpPr/>
            <p:nvPr/>
          </p:nvSpPr>
          <p:spPr>
            <a:xfrm rot="-5400000">
              <a:off x="1605975" y="1901900"/>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 name="Google Shape;297;p22"/>
            <p:cNvCxnSpPr>
              <a:stCxn id="296" idx="2"/>
              <a:endCxn id="293" idx="1"/>
            </p:cNvCxnSpPr>
            <p:nvPr/>
          </p:nvCxnSpPr>
          <p:spPr>
            <a:xfrm>
              <a:off x="2473913" y="2312325"/>
              <a:ext cx="539100" cy="0"/>
            </a:xfrm>
            <a:prstGeom prst="straightConnector1">
              <a:avLst/>
            </a:prstGeom>
            <a:noFill/>
            <a:ln w="19050" cap="flat" cmpd="sng">
              <a:solidFill>
                <a:schemeClr val="lt1"/>
              </a:solidFill>
              <a:prstDash val="solid"/>
              <a:round/>
              <a:headEnd type="none" w="med" len="med"/>
              <a:tailEnd type="none" w="med" len="med"/>
            </a:ln>
          </p:spPr>
        </p:cxnSp>
        <p:grpSp>
          <p:nvGrpSpPr>
            <p:cNvPr id="298" name="Google Shape;298;p22"/>
            <p:cNvGrpSpPr/>
            <p:nvPr/>
          </p:nvGrpSpPr>
          <p:grpSpPr>
            <a:xfrm>
              <a:off x="1885756" y="2135548"/>
              <a:ext cx="355468" cy="353587"/>
              <a:chOff x="-35854750" y="2272675"/>
              <a:chExt cx="293000" cy="291450"/>
            </a:xfrm>
          </p:grpSpPr>
          <p:sp>
            <p:nvSpPr>
              <p:cNvPr id="299" name="Google Shape;299;p22"/>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3"/>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307" name="Google Shape;307;p23"/>
          <p:cNvGrpSpPr/>
          <p:nvPr/>
        </p:nvGrpSpPr>
        <p:grpSpPr>
          <a:xfrm>
            <a:off x="6735026" y="2541256"/>
            <a:ext cx="1940703" cy="878694"/>
            <a:chOff x="6735026" y="2541256"/>
            <a:chExt cx="1940703" cy="878694"/>
          </a:xfrm>
        </p:grpSpPr>
        <p:sp>
          <p:nvSpPr>
            <p:cNvPr id="308" name="Google Shape;308;p23"/>
            <p:cNvSpPr txBox="1"/>
            <p:nvPr/>
          </p:nvSpPr>
          <p:spPr>
            <a:xfrm>
              <a:off x="6735029" y="2541256"/>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MARS</a:t>
              </a:r>
              <a:endParaRPr sz="1800" b="1">
                <a:solidFill>
                  <a:schemeClr val="lt1"/>
                </a:solidFill>
                <a:latin typeface="Squada One"/>
                <a:ea typeface="Squada One"/>
                <a:cs typeface="Squada One"/>
                <a:sym typeface="Squada One"/>
              </a:endParaRPr>
            </a:p>
          </p:txBody>
        </p:sp>
        <p:sp>
          <p:nvSpPr>
            <p:cNvPr id="309" name="Google Shape;309;p23"/>
            <p:cNvSpPr txBox="1"/>
            <p:nvPr/>
          </p:nvSpPr>
          <p:spPr>
            <a:xfrm>
              <a:off x="6735026" y="2813650"/>
              <a:ext cx="1940700" cy="6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a:t>
              </a:r>
              <a:endParaRPr sz="1300">
                <a:solidFill>
                  <a:schemeClr val="lt1"/>
                </a:solidFill>
                <a:latin typeface="Roboto Condensed"/>
                <a:ea typeface="Roboto Condensed"/>
                <a:cs typeface="Roboto Condensed"/>
                <a:sym typeface="Roboto Condensed"/>
              </a:endParaRPr>
            </a:p>
          </p:txBody>
        </p:sp>
      </p:grpSp>
      <p:grpSp>
        <p:nvGrpSpPr>
          <p:cNvPr id="310" name="Google Shape;310;p23"/>
          <p:cNvGrpSpPr/>
          <p:nvPr/>
        </p:nvGrpSpPr>
        <p:grpSpPr>
          <a:xfrm>
            <a:off x="457200" y="3633628"/>
            <a:ext cx="1940723" cy="883922"/>
            <a:chOff x="457200" y="3633628"/>
            <a:chExt cx="1940723" cy="883922"/>
          </a:xfrm>
        </p:grpSpPr>
        <p:sp>
          <p:nvSpPr>
            <p:cNvPr id="311" name="Google Shape;311;p23"/>
            <p:cNvSpPr txBox="1"/>
            <p:nvPr/>
          </p:nvSpPr>
          <p:spPr>
            <a:xfrm>
              <a:off x="457223" y="3633628"/>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JUPITER</a:t>
              </a:r>
              <a:endParaRPr sz="1800" b="1">
                <a:solidFill>
                  <a:schemeClr val="lt1"/>
                </a:solidFill>
                <a:latin typeface="Squada One"/>
                <a:ea typeface="Squada One"/>
                <a:cs typeface="Squada One"/>
                <a:sym typeface="Squada One"/>
              </a:endParaRPr>
            </a:p>
          </p:txBody>
        </p:sp>
        <p:sp>
          <p:nvSpPr>
            <p:cNvPr id="312" name="Google Shape;312;p23"/>
            <p:cNvSpPr txBox="1"/>
            <p:nvPr/>
          </p:nvSpPr>
          <p:spPr>
            <a:xfrm>
              <a:off x="457200" y="3911250"/>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It’s the biggest planet in the Solar System</a:t>
              </a:r>
              <a:endParaRPr sz="1300">
                <a:solidFill>
                  <a:schemeClr val="lt1"/>
                </a:solidFill>
                <a:latin typeface="Roboto Condensed"/>
                <a:ea typeface="Roboto Condensed"/>
                <a:cs typeface="Roboto Condensed"/>
                <a:sym typeface="Roboto Condensed"/>
              </a:endParaRPr>
            </a:p>
          </p:txBody>
        </p:sp>
      </p:grpSp>
      <p:grpSp>
        <p:nvGrpSpPr>
          <p:cNvPr id="313" name="Google Shape;313;p23"/>
          <p:cNvGrpSpPr/>
          <p:nvPr/>
        </p:nvGrpSpPr>
        <p:grpSpPr>
          <a:xfrm>
            <a:off x="6735026" y="1433450"/>
            <a:ext cx="1940703" cy="884269"/>
            <a:chOff x="6735026" y="1433450"/>
            <a:chExt cx="1940703" cy="884269"/>
          </a:xfrm>
        </p:grpSpPr>
        <p:sp>
          <p:nvSpPr>
            <p:cNvPr id="314" name="Google Shape;314;p23"/>
            <p:cNvSpPr txBox="1"/>
            <p:nvPr/>
          </p:nvSpPr>
          <p:spPr>
            <a:xfrm>
              <a:off x="6735029" y="1433450"/>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VENUS</a:t>
              </a:r>
              <a:endParaRPr sz="1800" b="1">
                <a:solidFill>
                  <a:schemeClr val="lt1"/>
                </a:solidFill>
                <a:latin typeface="Squada One"/>
                <a:ea typeface="Squada One"/>
                <a:cs typeface="Squada One"/>
                <a:sym typeface="Squada One"/>
              </a:endParaRPr>
            </a:p>
          </p:txBody>
        </p:sp>
        <p:sp>
          <p:nvSpPr>
            <p:cNvPr id="315" name="Google Shape;315;p23"/>
            <p:cNvSpPr txBox="1"/>
            <p:nvPr/>
          </p:nvSpPr>
          <p:spPr>
            <a:xfrm>
              <a:off x="6735026" y="1711419"/>
              <a:ext cx="1940700" cy="6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is the second planet from the Sun</a:t>
              </a:r>
              <a:endParaRPr sz="1300">
                <a:solidFill>
                  <a:schemeClr val="lt1"/>
                </a:solidFill>
                <a:latin typeface="Roboto Condensed"/>
                <a:ea typeface="Roboto Condensed"/>
                <a:cs typeface="Roboto Condensed"/>
                <a:sym typeface="Roboto Condensed"/>
              </a:endParaRPr>
            </a:p>
          </p:txBody>
        </p:sp>
      </p:grpSp>
      <p:grpSp>
        <p:nvGrpSpPr>
          <p:cNvPr id="316" name="Google Shape;316;p23"/>
          <p:cNvGrpSpPr/>
          <p:nvPr/>
        </p:nvGrpSpPr>
        <p:grpSpPr>
          <a:xfrm>
            <a:off x="457200" y="2525833"/>
            <a:ext cx="1940723" cy="885148"/>
            <a:chOff x="457200" y="2525833"/>
            <a:chExt cx="1940723" cy="885148"/>
          </a:xfrm>
        </p:grpSpPr>
        <p:sp>
          <p:nvSpPr>
            <p:cNvPr id="317" name="Google Shape;317;p23"/>
            <p:cNvSpPr txBox="1"/>
            <p:nvPr/>
          </p:nvSpPr>
          <p:spPr>
            <a:xfrm>
              <a:off x="457223" y="2525833"/>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SATURN</a:t>
              </a:r>
              <a:endParaRPr sz="1800" b="1">
                <a:solidFill>
                  <a:schemeClr val="lt1"/>
                </a:solidFill>
                <a:latin typeface="Squada One"/>
                <a:ea typeface="Squada One"/>
                <a:cs typeface="Squada One"/>
                <a:sym typeface="Squada One"/>
              </a:endParaRPr>
            </a:p>
          </p:txBody>
        </p:sp>
        <p:sp>
          <p:nvSpPr>
            <p:cNvPr id="318" name="Google Shape;318;p23"/>
            <p:cNvSpPr txBox="1"/>
            <p:nvPr/>
          </p:nvSpPr>
          <p:spPr>
            <a:xfrm>
              <a:off x="457200" y="2804682"/>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It’s composed mostly of hydrogen and helium</a:t>
              </a:r>
              <a:endParaRPr sz="1300">
                <a:solidFill>
                  <a:schemeClr val="lt1"/>
                </a:solidFill>
                <a:latin typeface="Roboto Condensed"/>
                <a:ea typeface="Roboto Condensed"/>
                <a:cs typeface="Roboto Condensed"/>
                <a:sym typeface="Roboto Condensed"/>
              </a:endParaRPr>
            </a:p>
          </p:txBody>
        </p:sp>
      </p:grpSp>
      <p:grpSp>
        <p:nvGrpSpPr>
          <p:cNvPr id="319" name="Google Shape;319;p23"/>
          <p:cNvGrpSpPr/>
          <p:nvPr/>
        </p:nvGrpSpPr>
        <p:grpSpPr>
          <a:xfrm>
            <a:off x="6735026" y="3635801"/>
            <a:ext cx="1940709" cy="878699"/>
            <a:chOff x="6735026" y="3635801"/>
            <a:chExt cx="1940709" cy="878699"/>
          </a:xfrm>
        </p:grpSpPr>
        <p:sp>
          <p:nvSpPr>
            <p:cNvPr id="320" name="Google Shape;320;p23"/>
            <p:cNvSpPr txBox="1"/>
            <p:nvPr/>
          </p:nvSpPr>
          <p:spPr>
            <a:xfrm>
              <a:off x="6735035" y="3635801"/>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EARTH</a:t>
              </a:r>
              <a:endParaRPr sz="1800" b="1">
                <a:solidFill>
                  <a:schemeClr val="lt1"/>
                </a:solidFill>
                <a:latin typeface="Squada One"/>
                <a:ea typeface="Squada One"/>
                <a:cs typeface="Squada One"/>
                <a:sym typeface="Squada One"/>
              </a:endParaRPr>
            </a:p>
          </p:txBody>
        </p:sp>
        <p:sp>
          <p:nvSpPr>
            <p:cNvPr id="321" name="Google Shape;321;p23"/>
            <p:cNvSpPr txBox="1"/>
            <p:nvPr/>
          </p:nvSpPr>
          <p:spPr>
            <a:xfrm>
              <a:off x="6735026" y="3908200"/>
              <a:ext cx="1940700" cy="6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Earth is the planet where we all live on</a:t>
              </a:r>
              <a:endParaRPr sz="1300">
                <a:solidFill>
                  <a:schemeClr val="lt1"/>
                </a:solidFill>
                <a:latin typeface="Roboto Condensed"/>
                <a:ea typeface="Roboto Condensed"/>
                <a:cs typeface="Roboto Condensed"/>
                <a:sym typeface="Roboto Condensed"/>
              </a:endParaRPr>
            </a:p>
          </p:txBody>
        </p:sp>
      </p:grpSp>
      <p:grpSp>
        <p:nvGrpSpPr>
          <p:cNvPr id="322" name="Google Shape;322;p23"/>
          <p:cNvGrpSpPr/>
          <p:nvPr/>
        </p:nvGrpSpPr>
        <p:grpSpPr>
          <a:xfrm>
            <a:off x="457200" y="1430050"/>
            <a:ext cx="1940757" cy="878700"/>
            <a:chOff x="457200" y="1430050"/>
            <a:chExt cx="1940757" cy="878700"/>
          </a:xfrm>
        </p:grpSpPr>
        <p:sp>
          <p:nvSpPr>
            <p:cNvPr id="323" name="Google Shape;323;p23"/>
            <p:cNvSpPr txBox="1"/>
            <p:nvPr/>
          </p:nvSpPr>
          <p:spPr>
            <a:xfrm>
              <a:off x="457257" y="1430050"/>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sp>
          <p:nvSpPr>
            <p:cNvPr id="324" name="Google Shape;324;p23"/>
            <p:cNvSpPr txBox="1"/>
            <p:nvPr/>
          </p:nvSpPr>
          <p:spPr>
            <a:xfrm>
              <a:off x="457200" y="1702450"/>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The closest planet to the Sun and the smallest one</a:t>
              </a:r>
              <a:endParaRPr sz="1300">
                <a:solidFill>
                  <a:schemeClr val="lt1"/>
                </a:solidFill>
                <a:latin typeface="Roboto Condensed"/>
                <a:ea typeface="Roboto Condensed"/>
                <a:cs typeface="Roboto Condensed"/>
                <a:sym typeface="Roboto Condensed"/>
              </a:endParaRPr>
            </a:p>
          </p:txBody>
        </p:sp>
      </p:grpSp>
      <p:grpSp>
        <p:nvGrpSpPr>
          <p:cNvPr id="325" name="Google Shape;325;p23"/>
          <p:cNvGrpSpPr/>
          <p:nvPr/>
        </p:nvGrpSpPr>
        <p:grpSpPr>
          <a:xfrm>
            <a:off x="2933950" y="1096687"/>
            <a:ext cx="3277588" cy="3694375"/>
            <a:chOff x="2933950" y="1096687"/>
            <a:chExt cx="3277588" cy="3694375"/>
          </a:xfrm>
        </p:grpSpPr>
        <p:sp>
          <p:nvSpPr>
            <p:cNvPr id="326" name="Google Shape;326;p23"/>
            <p:cNvSpPr/>
            <p:nvPr/>
          </p:nvSpPr>
          <p:spPr>
            <a:xfrm rot="-5400000">
              <a:off x="4115050" y="1143775"/>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rot="-5400000">
              <a:off x="2886863" y="3219150"/>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rot="-5400000">
              <a:off x="5343600" y="3219150"/>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rot="-5400000">
              <a:off x="4115238" y="3923125"/>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rot="-5400000">
              <a:off x="2889038" y="1824325"/>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rot="-5400000">
              <a:off x="5341038" y="1824325"/>
              <a:ext cx="915025" cy="8208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rot="-5400000">
              <a:off x="4030850" y="2457925"/>
              <a:ext cx="1083425" cy="9719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318763" y="2630388"/>
              <a:ext cx="598189" cy="572697"/>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3167473" y="3449998"/>
              <a:ext cx="358199" cy="35915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3"/>
            <p:cNvGrpSpPr/>
            <p:nvPr/>
          </p:nvGrpSpPr>
          <p:grpSpPr>
            <a:xfrm>
              <a:off x="5645306" y="3450394"/>
              <a:ext cx="306516" cy="358349"/>
              <a:chOff x="-48237000" y="2342650"/>
              <a:chExt cx="256800" cy="300225"/>
            </a:xfrm>
          </p:grpSpPr>
          <p:sp>
            <p:nvSpPr>
              <p:cNvPr id="336" name="Google Shape;336;p23"/>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p:nvPr/>
          </p:nvSpPr>
          <p:spPr>
            <a:xfrm>
              <a:off x="3167923" y="2056351"/>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3"/>
            <p:cNvGrpSpPr/>
            <p:nvPr/>
          </p:nvGrpSpPr>
          <p:grpSpPr>
            <a:xfrm>
              <a:off x="4386916" y="1375498"/>
              <a:ext cx="359154" cy="357424"/>
              <a:chOff x="-49786250" y="2316650"/>
              <a:chExt cx="300900" cy="299450"/>
            </a:xfrm>
          </p:grpSpPr>
          <p:sp>
            <p:nvSpPr>
              <p:cNvPr id="341" name="Google Shape;341;p23"/>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3"/>
            <p:cNvSpPr/>
            <p:nvPr/>
          </p:nvSpPr>
          <p:spPr>
            <a:xfrm>
              <a:off x="4408991" y="4159352"/>
              <a:ext cx="314961" cy="358199"/>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3"/>
            <p:cNvGrpSpPr/>
            <p:nvPr/>
          </p:nvGrpSpPr>
          <p:grpSpPr>
            <a:xfrm>
              <a:off x="5621178" y="2055964"/>
              <a:ext cx="359870" cy="357573"/>
              <a:chOff x="-45665400" y="2703250"/>
              <a:chExt cx="301500" cy="299575"/>
            </a:xfrm>
          </p:grpSpPr>
          <p:sp>
            <p:nvSpPr>
              <p:cNvPr id="350" name="Google Shape;350;p23"/>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4" name="Google Shape;354;p23"/>
            <p:cNvCxnSpPr/>
            <p:nvPr/>
          </p:nvCxnSpPr>
          <p:spPr>
            <a:xfrm rot="10800000" flipH="1">
              <a:off x="3616000" y="1642350"/>
              <a:ext cx="550800" cy="258600"/>
            </a:xfrm>
            <a:prstGeom prst="straightConnector1">
              <a:avLst/>
            </a:prstGeom>
            <a:noFill/>
            <a:ln w="19050" cap="flat" cmpd="sng">
              <a:solidFill>
                <a:schemeClr val="lt1"/>
              </a:solidFill>
              <a:prstDash val="solid"/>
              <a:round/>
              <a:headEnd type="none" w="med" len="med"/>
              <a:tailEnd type="none" w="med" len="med"/>
            </a:ln>
          </p:spPr>
        </p:cxnSp>
        <p:cxnSp>
          <p:nvCxnSpPr>
            <p:cNvPr id="355" name="Google Shape;355;p23"/>
            <p:cNvCxnSpPr/>
            <p:nvPr/>
          </p:nvCxnSpPr>
          <p:spPr>
            <a:xfrm>
              <a:off x="4981700" y="1634125"/>
              <a:ext cx="565200" cy="254400"/>
            </a:xfrm>
            <a:prstGeom prst="straightConnector1">
              <a:avLst/>
            </a:prstGeom>
            <a:noFill/>
            <a:ln w="19050" cap="flat" cmpd="sng">
              <a:solidFill>
                <a:schemeClr val="lt1"/>
              </a:solidFill>
              <a:prstDash val="solid"/>
              <a:round/>
              <a:headEnd type="none" w="med" len="med"/>
              <a:tailEnd type="none" w="med" len="med"/>
            </a:ln>
          </p:spPr>
        </p:cxnSp>
        <p:cxnSp>
          <p:nvCxnSpPr>
            <p:cNvPr id="356" name="Google Shape;356;p23"/>
            <p:cNvCxnSpPr/>
            <p:nvPr/>
          </p:nvCxnSpPr>
          <p:spPr>
            <a:xfrm flipH="1">
              <a:off x="5057750" y="2464600"/>
              <a:ext cx="330600" cy="181500"/>
            </a:xfrm>
            <a:prstGeom prst="straightConnector1">
              <a:avLst/>
            </a:prstGeom>
            <a:noFill/>
            <a:ln w="19050" cap="flat" cmpd="sng">
              <a:solidFill>
                <a:schemeClr val="lt1"/>
              </a:solidFill>
              <a:prstDash val="solid"/>
              <a:round/>
              <a:headEnd type="none" w="med" len="med"/>
              <a:tailEnd type="none" w="med" len="med"/>
            </a:ln>
          </p:spPr>
        </p:cxnSp>
        <p:cxnSp>
          <p:nvCxnSpPr>
            <p:cNvPr id="357" name="Google Shape;357;p23"/>
            <p:cNvCxnSpPr/>
            <p:nvPr/>
          </p:nvCxnSpPr>
          <p:spPr>
            <a:xfrm>
              <a:off x="4826850" y="1909000"/>
              <a:ext cx="776100" cy="1343100"/>
            </a:xfrm>
            <a:prstGeom prst="straightConnector1">
              <a:avLst/>
            </a:prstGeom>
            <a:noFill/>
            <a:ln w="19050" cap="flat" cmpd="sng">
              <a:solidFill>
                <a:schemeClr val="lt1"/>
              </a:solidFill>
              <a:prstDash val="solid"/>
              <a:round/>
              <a:headEnd type="none" w="med" len="med"/>
              <a:tailEnd type="none" w="med" len="med"/>
            </a:ln>
          </p:spPr>
        </p:cxnSp>
        <p:cxnSp>
          <p:nvCxnSpPr>
            <p:cNvPr id="358" name="Google Shape;358;p23"/>
            <p:cNvCxnSpPr>
              <a:stCxn id="331" idx="1"/>
              <a:endCxn id="328" idx="3"/>
            </p:cNvCxnSpPr>
            <p:nvPr/>
          </p:nvCxnSpPr>
          <p:spPr>
            <a:xfrm>
              <a:off x="5798550" y="2692262"/>
              <a:ext cx="2700" cy="479700"/>
            </a:xfrm>
            <a:prstGeom prst="straightConnector1">
              <a:avLst/>
            </a:prstGeom>
            <a:noFill/>
            <a:ln w="19050" cap="flat" cmpd="sng">
              <a:solidFill>
                <a:schemeClr val="lt1"/>
              </a:solidFill>
              <a:prstDash val="solid"/>
              <a:round/>
              <a:headEnd type="none" w="med" len="med"/>
              <a:tailEnd type="none" w="med" len="med"/>
            </a:ln>
          </p:spPr>
        </p:cxnSp>
        <p:cxnSp>
          <p:nvCxnSpPr>
            <p:cNvPr id="359" name="Google Shape;359;p23"/>
            <p:cNvCxnSpPr/>
            <p:nvPr/>
          </p:nvCxnSpPr>
          <p:spPr>
            <a:xfrm flipH="1">
              <a:off x="4983850" y="3940675"/>
              <a:ext cx="492900" cy="235800"/>
            </a:xfrm>
            <a:prstGeom prst="straightConnector1">
              <a:avLst/>
            </a:prstGeom>
            <a:noFill/>
            <a:ln w="19050" cap="flat" cmpd="sng">
              <a:solidFill>
                <a:schemeClr val="lt1"/>
              </a:solidFill>
              <a:prstDash val="solid"/>
              <a:round/>
              <a:headEnd type="none" w="med" len="med"/>
              <a:tailEnd type="none" w="med" len="med"/>
            </a:ln>
          </p:spPr>
        </p:cxnSp>
        <p:cxnSp>
          <p:nvCxnSpPr>
            <p:cNvPr id="360" name="Google Shape;360;p23"/>
            <p:cNvCxnSpPr/>
            <p:nvPr/>
          </p:nvCxnSpPr>
          <p:spPr>
            <a:xfrm rot="10800000">
              <a:off x="3673950" y="3940700"/>
              <a:ext cx="482100" cy="225000"/>
            </a:xfrm>
            <a:prstGeom prst="straightConnector1">
              <a:avLst/>
            </a:prstGeom>
            <a:noFill/>
            <a:ln w="19050" cap="flat" cmpd="sng">
              <a:solidFill>
                <a:schemeClr val="lt1"/>
              </a:solidFill>
              <a:prstDash val="solid"/>
              <a:round/>
              <a:headEnd type="none" w="med" len="med"/>
              <a:tailEnd type="none" w="med" len="med"/>
            </a:ln>
          </p:spPr>
        </p:cxnSp>
        <p:cxnSp>
          <p:nvCxnSpPr>
            <p:cNvPr id="361" name="Google Shape;361;p23"/>
            <p:cNvCxnSpPr/>
            <p:nvPr/>
          </p:nvCxnSpPr>
          <p:spPr>
            <a:xfrm flipH="1">
              <a:off x="3757100" y="3176650"/>
              <a:ext cx="330900" cy="180300"/>
            </a:xfrm>
            <a:prstGeom prst="straightConnector1">
              <a:avLst/>
            </a:prstGeom>
            <a:noFill/>
            <a:ln w="19050" cap="flat" cmpd="sng">
              <a:solidFill>
                <a:schemeClr val="lt1"/>
              </a:solidFill>
              <a:prstDash val="solid"/>
              <a:round/>
              <a:headEnd type="none" w="med" len="med"/>
              <a:tailEnd type="none" w="med" len="med"/>
            </a:ln>
          </p:spPr>
        </p:cxnSp>
        <p:cxnSp>
          <p:nvCxnSpPr>
            <p:cNvPr id="362" name="Google Shape;362;p23"/>
            <p:cNvCxnSpPr>
              <a:stCxn id="330" idx="1"/>
              <a:endCxn id="327" idx="3"/>
            </p:cNvCxnSpPr>
            <p:nvPr/>
          </p:nvCxnSpPr>
          <p:spPr>
            <a:xfrm flipH="1">
              <a:off x="3344450" y="2692262"/>
              <a:ext cx="2100" cy="479700"/>
            </a:xfrm>
            <a:prstGeom prst="straightConnector1">
              <a:avLst/>
            </a:prstGeom>
            <a:noFill/>
            <a:ln w="19050" cap="flat" cmpd="sng">
              <a:solidFill>
                <a:schemeClr val="lt1"/>
              </a:solidFill>
              <a:prstDash val="solid"/>
              <a:round/>
              <a:headEnd type="none" w="med" len="med"/>
              <a:tailEnd type="none" w="med" len="med"/>
            </a:ln>
          </p:spPr>
        </p:cxnSp>
        <p:cxnSp>
          <p:nvCxnSpPr>
            <p:cNvPr id="363" name="Google Shape;363;p23"/>
            <p:cNvCxnSpPr/>
            <p:nvPr/>
          </p:nvCxnSpPr>
          <p:spPr>
            <a:xfrm>
              <a:off x="3727425" y="2526200"/>
              <a:ext cx="360600" cy="184200"/>
            </a:xfrm>
            <a:prstGeom prst="straightConnector1">
              <a:avLst/>
            </a:prstGeom>
            <a:noFill/>
            <a:ln w="19050" cap="flat" cmpd="sng">
              <a:solidFill>
                <a:schemeClr val="lt1"/>
              </a:solidFill>
              <a:prstDash val="solid"/>
              <a:round/>
              <a:headEnd type="none" w="med" len="med"/>
              <a:tailEnd type="none" w="med" len="med"/>
            </a:ln>
          </p:spPr>
        </p:cxnSp>
        <p:cxnSp>
          <p:nvCxnSpPr>
            <p:cNvPr id="364" name="Google Shape;364;p23"/>
            <p:cNvCxnSpPr/>
            <p:nvPr/>
          </p:nvCxnSpPr>
          <p:spPr>
            <a:xfrm>
              <a:off x="3555975" y="2603900"/>
              <a:ext cx="782400" cy="1371600"/>
            </a:xfrm>
            <a:prstGeom prst="straightConnector1">
              <a:avLst/>
            </a:prstGeom>
            <a:noFill/>
            <a:ln w="19050" cap="flat" cmpd="sng">
              <a:solidFill>
                <a:schemeClr val="lt1"/>
              </a:solidFill>
              <a:prstDash val="solid"/>
              <a:round/>
              <a:headEnd type="none" w="med" len="med"/>
              <a:tailEnd type="none" w="med" len="med"/>
            </a:ln>
          </p:spPr>
        </p:cxnSp>
        <p:cxnSp>
          <p:nvCxnSpPr>
            <p:cNvPr id="365" name="Google Shape;365;p23"/>
            <p:cNvCxnSpPr/>
            <p:nvPr/>
          </p:nvCxnSpPr>
          <p:spPr>
            <a:xfrm>
              <a:off x="5063125" y="3230225"/>
              <a:ext cx="330600" cy="171900"/>
            </a:xfrm>
            <a:prstGeom prst="straightConnector1">
              <a:avLst/>
            </a:prstGeom>
            <a:noFill/>
            <a:ln w="19050" cap="flat" cmpd="sng">
              <a:solidFill>
                <a:schemeClr val="lt1"/>
              </a:solidFill>
              <a:prstDash val="solid"/>
              <a:round/>
              <a:headEnd type="none" w="med" len="med"/>
              <a:tailEnd type="none" w="med" len="med"/>
            </a:ln>
          </p:spPr>
        </p:cxnSp>
        <p:cxnSp>
          <p:nvCxnSpPr>
            <p:cNvPr id="366" name="Google Shape;366;p23"/>
            <p:cNvCxnSpPr/>
            <p:nvPr/>
          </p:nvCxnSpPr>
          <p:spPr>
            <a:xfrm flipH="1">
              <a:off x="4815175" y="2611925"/>
              <a:ext cx="787500" cy="1371600"/>
            </a:xfrm>
            <a:prstGeom prst="straightConnector1">
              <a:avLst/>
            </a:prstGeom>
            <a:noFill/>
            <a:ln w="19050" cap="flat" cmpd="sng">
              <a:solidFill>
                <a:schemeClr val="lt1"/>
              </a:solidFill>
              <a:prstDash val="solid"/>
              <a:round/>
              <a:headEnd type="none" w="med" len="med"/>
              <a:tailEnd type="none" w="med" len="med"/>
            </a:ln>
          </p:spPr>
        </p:cxnSp>
        <p:cxnSp>
          <p:nvCxnSpPr>
            <p:cNvPr id="367" name="Google Shape;367;p23"/>
            <p:cNvCxnSpPr/>
            <p:nvPr/>
          </p:nvCxnSpPr>
          <p:spPr>
            <a:xfrm rot="10800000" flipH="1">
              <a:off x="3564025" y="1920675"/>
              <a:ext cx="795900" cy="13476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373" name="Google Shape;373;p24"/>
          <p:cNvGrpSpPr/>
          <p:nvPr/>
        </p:nvGrpSpPr>
        <p:grpSpPr>
          <a:xfrm>
            <a:off x="457200" y="1129200"/>
            <a:ext cx="8229650" cy="857500"/>
            <a:chOff x="457200" y="1129200"/>
            <a:chExt cx="8229650" cy="857500"/>
          </a:xfrm>
        </p:grpSpPr>
        <p:sp>
          <p:nvSpPr>
            <p:cNvPr id="374" name="Google Shape;374;p24"/>
            <p:cNvSpPr/>
            <p:nvPr/>
          </p:nvSpPr>
          <p:spPr>
            <a:xfrm>
              <a:off x="2532525" y="1456350"/>
              <a:ext cx="3296400" cy="231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2532525" y="1456375"/>
              <a:ext cx="1363800" cy="2310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txBox="1"/>
            <p:nvPr/>
          </p:nvSpPr>
          <p:spPr>
            <a:xfrm>
              <a:off x="457200" y="1319000"/>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b="1">
                  <a:solidFill>
                    <a:schemeClr val="lt1"/>
                  </a:solidFill>
                  <a:latin typeface="Squada One"/>
                  <a:ea typeface="Squada One"/>
                  <a:cs typeface="Squada One"/>
                  <a:sym typeface="Squada One"/>
                </a:rPr>
                <a:t>Jupiter</a:t>
              </a:r>
              <a:endParaRPr sz="1800" b="1">
                <a:solidFill>
                  <a:schemeClr val="lt1"/>
                </a:solidFill>
                <a:latin typeface="Squada One"/>
                <a:ea typeface="Squada One"/>
                <a:cs typeface="Squada One"/>
                <a:sym typeface="Squada One"/>
              </a:endParaRPr>
            </a:p>
          </p:txBody>
        </p:sp>
        <p:sp>
          <p:nvSpPr>
            <p:cNvPr id="377" name="Google Shape;377;p24"/>
            <p:cNvSpPr txBox="1"/>
            <p:nvPr/>
          </p:nvSpPr>
          <p:spPr>
            <a:xfrm>
              <a:off x="6075050" y="1194800"/>
              <a:ext cx="2611800" cy="72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 in the Solar System</a:t>
              </a:r>
              <a:endParaRPr sz="1300">
                <a:solidFill>
                  <a:schemeClr val="lt1"/>
                </a:solidFill>
                <a:latin typeface="Roboto Condensed"/>
                <a:ea typeface="Roboto Condensed"/>
                <a:cs typeface="Roboto Condensed"/>
                <a:sym typeface="Roboto Condensed"/>
              </a:endParaRPr>
            </a:p>
          </p:txBody>
        </p:sp>
        <p:sp>
          <p:nvSpPr>
            <p:cNvPr id="378" name="Google Shape;378;p24"/>
            <p:cNvSpPr/>
            <p:nvPr/>
          </p:nvSpPr>
          <p:spPr>
            <a:xfrm rot="-5400000">
              <a:off x="1719113" y="1173288"/>
              <a:ext cx="857500" cy="7693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lt1"/>
                </a:solidFill>
              </a:endParaRPr>
            </a:p>
          </p:txBody>
        </p:sp>
        <p:sp>
          <p:nvSpPr>
            <p:cNvPr id="379" name="Google Shape;379;p24"/>
            <p:cNvSpPr txBox="1"/>
            <p:nvPr/>
          </p:nvSpPr>
          <p:spPr>
            <a:xfrm>
              <a:off x="1798063" y="1415900"/>
              <a:ext cx="6996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30%</a:t>
              </a:r>
              <a:endParaRPr sz="1100">
                <a:solidFill>
                  <a:schemeClr val="lt1"/>
                </a:solidFill>
              </a:endParaRPr>
            </a:p>
          </p:txBody>
        </p:sp>
      </p:grpSp>
      <p:grpSp>
        <p:nvGrpSpPr>
          <p:cNvPr id="380" name="Google Shape;380;p24"/>
          <p:cNvGrpSpPr/>
          <p:nvPr/>
        </p:nvGrpSpPr>
        <p:grpSpPr>
          <a:xfrm>
            <a:off x="457200" y="2065925"/>
            <a:ext cx="8229650" cy="857500"/>
            <a:chOff x="457200" y="2065925"/>
            <a:chExt cx="8229650" cy="857500"/>
          </a:xfrm>
        </p:grpSpPr>
        <p:sp>
          <p:nvSpPr>
            <p:cNvPr id="381" name="Google Shape;381;p24"/>
            <p:cNvSpPr/>
            <p:nvPr/>
          </p:nvSpPr>
          <p:spPr>
            <a:xfrm>
              <a:off x="2532525" y="2390834"/>
              <a:ext cx="3296400" cy="231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2532525" y="2389613"/>
              <a:ext cx="1047600" cy="2310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txBox="1"/>
            <p:nvPr/>
          </p:nvSpPr>
          <p:spPr>
            <a:xfrm>
              <a:off x="457200" y="2264250"/>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b="1">
                  <a:solidFill>
                    <a:schemeClr val="lt1"/>
                  </a:solidFill>
                  <a:latin typeface="Squada One"/>
                  <a:ea typeface="Squada One"/>
                  <a:cs typeface="Squada One"/>
                  <a:sym typeface="Squada One"/>
                </a:rPr>
                <a:t>Venus</a:t>
              </a:r>
              <a:endParaRPr sz="1800" b="1">
                <a:solidFill>
                  <a:schemeClr val="lt1"/>
                </a:solidFill>
                <a:latin typeface="Squada One"/>
                <a:ea typeface="Squada One"/>
                <a:cs typeface="Squada One"/>
                <a:sym typeface="Squada One"/>
              </a:endParaRPr>
            </a:p>
          </p:txBody>
        </p:sp>
        <p:sp>
          <p:nvSpPr>
            <p:cNvPr id="384" name="Google Shape;384;p24"/>
            <p:cNvSpPr txBox="1"/>
            <p:nvPr/>
          </p:nvSpPr>
          <p:spPr>
            <a:xfrm>
              <a:off x="6075050" y="2129250"/>
              <a:ext cx="2611800" cy="72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has a beautiful name and is the second planet from the Sun</a:t>
              </a:r>
              <a:endParaRPr sz="1300">
                <a:solidFill>
                  <a:schemeClr val="lt1"/>
                </a:solidFill>
                <a:latin typeface="Roboto Condensed"/>
                <a:ea typeface="Roboto Condensed"/>
                <a:cs typeface="Roboto Condensed"/>
                <a:sym typeface="Roboto Condensed"/>
              </a:endParaRPr>
            </a:p>
          </p:txBody>
        </p:sp>
        <p:sp>
          <p:nvSpPr>
            <p:cNvPr id="385" name="Google Shape;385;p24"/>
            <p:cNvSpPr/>
            <p:nvPr/>
          </p:nvSpPr>
          <p:spPr>
            <a:xfrm rot="-5400000">
              <a:off x="1719113" y="2110013"/>
              <a:ext cx="857500" cy="7693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txBox="1"/>
            <p:nvPr/>
          </p:nvSpPr>
          <p:spPr>
            <a:xfrm>
              <a:off x="1798063" y="2349950"/>
              <a:ext cx="6996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20%</a:t>
              </a:r>
              <a:endParaRPr sz="1100">
                <a:solidFill>
                  <a:schemeClr val="lt1"/>
                </a:solidFill>
              </a:endParaRPr>
            </a:p>
          </p:txBody>
        </p:sp>
      </p:grpSp>
      <p:grpSp>
        <p:nvGrpSpPr>
          <p:cNvPr id="387" name="Google Shape;387;p24"/>
          <p:cNvGrpSpPr/>
          <p:nvPr/>
        </p:nvGrpSpPr>
        <p:grpSpPr>
          <a:xfrm>
            <a:off x="457200" y="2997288"/>
            <a:ext cx="8229650" cy="857500"/>
            <a:chOff x="457200" y="2997288"/>
            <a:chExt cx="8229650" cy="857500"/>
          </a:xfrm>
        </p:grpSpPr>
        <p:sp>
          <p:nvSpPr>
            <p:cNvPr id="388" name="Google Shape;388;p24"/>
            <p:cNvSpPr/>
            <p:nvPr/>
          </p:nvSpPr>
          <p:spPr>
            <a:xfrm>
              <a:off x="2532525" y="3319067"/>
              <a:ext cx="3296400" cy="231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2532525" y="3322875"/>
              <a:ext cx="1636500" cy="2271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txBox="1"/>
            <p:nvPr/>
          </p:nvSpPr>
          <p:spPr>
            <a:xfrm>
              <a:off x="457200" y="318257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b="1">
                  <a:solidFill>
                    <a:schemeClr val="lt1"/>
                  </a:solidFill>
                  <a:latin typeface="Squada One"/>
                  <a:ea typeface="Squada One"/>
                  <a:cs typeface="Squada One"/>
                  <a:sym typeface="Squada One"/>
                </a:rPr>
                <a:t>Mars</a:t>
              </a:r>
              <a:endParaRPr sz="1800" b="1">
                <a:solidFill>
                  <a:schemeClr val="lt1"/>
                </a:solidFill>
                <a:latin typeface="Squada One"/>
                <a:ea typeface="Squada One"/>
                <a:cs typeface="Squada One"/>
                <a:sym typeface="Squada One"/>
              </a:endParaRPr>
            </a:p>
          </p:txBody>
        </p:sp>
        <p:sp>
          <p:nvSpPr>
            <p:cNvPr id="391" name="Google Shape;391;p24"/>
            <p:cNvSpPr txBox="1"/>
            <p:nvPr/>
          </p:nvSpPr>
          <p:spPr>
            <a:xfrm>
              <a:off x="6075050" y="3063713"/>
              <a:ext cx="2611800" cy="72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 full of iron oxide dust</a:t>
              </a:r>
              <a:endParaRPr sz="1300">
                <a:solidFill>
                  <a:schemeClr val="lt1"/>
                </a:solidFill>
                <a:latin typeface="Roboto Condensed"/>
                <a:ea typeface="Roboto Condensed"/>
                <a:cs typeface="Roboto Condensed"/>
                <a:sym typeface="Roboto Condensed"/>
              </a:endParaRPr>
            </a:p>
          </p:txBody>
        </p:sp>
        <p:sp>
          <p:nvSpPr>
            <p:cNvPr id="392" name="Google Shape;392;p24"/>
            <p:cNvSpPr/>
            <p:nvPr/>
          </p:nvSpPr>
          <p:spPr>
            <a:xfrm rot="-5400000">
              <a:off x="1719113" y="3041375"/>
              <a:ext cx="857500" cy="7693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txBox="1"/>
            <p:nvPr/>
          </p:nvSpPr>
          <p:spPr>
            <a:xfrm>
              <a:off x="1798063" y="3275213"/>
              <a:ext cx="6996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40%</a:t>
              </a:r>
              <a:endParaRPr sz="1100">
                <a:solidFill>
                  <a:schemeClr val="lt1"/>
                </a:solidFill>
              </a:endParaRPr>
            </a:p>
          </p:txBody>
        </p:sp>
      </p:grpSp>
      <p:grpSp>
        <p:nvGrpSpPr>
          <p:cNvPr id="394" name="Google Shape;394;p24"/>
          <p:cNvGrpSpPr/>
          <p:nvPr/>
        </p:nvGrpSpPr>
        <p:grpSpPr>
          <a:xfrm>
            <a:off x="457200" y="3911088"/>
            <a:ext cx="8229650" cy="857500"/>
            <a:chOff x="457200" y="3911088"/>
            <a:chExt cx="8229650" cy="857500"/>
          </a:xfrm>
        </p:grpSpPr>
        <p:sp>
          <p:nvSpPr>
            <p:cNvPr id="395" name="Google Shape;395;p24"/>
            <p:cNvSpPr/>
            <p:nvPr/>
          </p:nvSpPr>
          <p:spPr>
            <a:xfrm>
              <a:off x="2532525" y="4254901"/>
              <a:ext cx="3296400" cy="2310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2532525" y="4254900"/>
              <a:ext cx="564900" cy="2310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txBox="1"/>
            <p:nvPr/>
          </p:nvSpPr>
          <p:spPr>
            <a:xfrm>
              <a:off x="457200" y="4100888"/>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sp>
          <p:nvSpPr>
            <p:cNvPr id="398" name="Google Shape;398;p24"/>
            <p:cNvSpPr txBox="1"/>
            <p:nvPr/>
          </p:nvSpPr>
          <p:spPr>
            <a:xfrm>
              <a:off x="6075050" y="3998225"/>
              <a:ext cx="2611800" cy="72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from the Sun and the smallest one</a:t>
              </a:r>
              <a:endParaRPr sz="1300">
                <a:solidFill>
                  <a:schemeClr val="lt1"/>
                </a:solidFill>
                <a:latin typeface="Roboto Condensed"/>
                <a:ea typeface="Roboto Condensed"/>
                <a:cs typeface="Roboto Condensed"/>
                <a:sym typeface="Roboto Condensed"/>
              </a:endParaRPr>
            </a:p>
          </p:txBody>
        </p:sp>
        <p:sp>
          <p:nvSpPr>
            <p:cNvPr id="399" name="Google Shape;399;p24"/>
            <p:cNvSpPr/>
            <p:nvPr/>
          </p:nvSpPr>
          <p:spPr>
            <a:xfrm rot="-5400000">
              <a:off x="1719113" y="3955175"/>
              <a:ext cx="857500" cy="7693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txBox="1"/>
            <p:nvPr/>
          </p:nvSpPr>
          <p:spPr>
            <a:xfrm>
              <a:off x="1798063" y="4200488"/>
              <a:ext cx="6996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10%</a:t>
              </a:r>
              <a:endParaRPr sz="1100">
                <a:solidFill>
                  <a:schemeClr val="lt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CURRENT APPLICATIONS</a:t>
            </a:r>
          </a:p>
        </p:txBody>
      </p:sp>
      <p:sp>
        <p:nvSpPr>
          <p:cNvPr id="134" name="Google Shape;134;p20"/>
          <p:cNvSpPr txBox="1"/>
          <p:nvPr/>
        </p:nvSpPr>
        <p:spPr>
          <a:xfrm>
            <a:off x="343344" y="3365079"/>
            <a:ext cx="1584692" cy="340198"/>
          </a:xfrm>
          <a:prstGeom prst="rect">
            <a:avLst/>
          </a:prstGeom>
          <a:noFill/>
          <a:ln>
            <a:noFill/>
          </a:ln>
        </p:spPr>
        <p:txBody>
          <a:bodyPr spcFirstLastPara="1" wrap="square" lIns="91425" tIns="91425" rIns="91425" bIns="91425" anchor="ctr" anchorCtr="0">
            <a:noAutofit/>
          </a:bodyPr>
          <a:lstStyle/>
          <a:p>
            <a:pPr algn="ctr"/>
            <a:r>
              <a:rPr lang="en-GB" sz="2000" b="1">
                <a:solidFill>
                  <a:schemeClr val="lt1"/>
                </a:solidFill>
                <a:latin typeface="Squada One"/>
                <a:ea typeface="Squada One"/>
                <a:cs typeface="Squada One"/>
                <a:sym typeface="Squada One"/>
              </a:rPr>
              <a:t>TRANSPORT</a:t>
            </a:r>
            <a:endParaRPr lang="en-US" sz="2000" b="1">
              <a:solidFill>
                <a:schemeClr val="lt1"/>
              </a:solidFill>
              <a:latin typeface="Squada One"/>
              <a:ea typeface="Squada One"/>
              <a:cs typeface="Squada One"/>
              <a:sym typeface="Squada One"/>
            </a:endParaRPr>
          </a:p>
          <a:p>
            <a:pPr algn="ctr"/>
            <a:r>
              <a:rPr lang="en-GB" sz="2000" b="1">
                <a:solidFill>
                  <a:schemeClr val="lt1"/>
                </a:solidFill>
                <a:latin typeface="Squada One"/>
                <a:ea typeface="Squada One"/>
                <a:cs typeface="Squada One"/>
                <a:sym typeface="Squada One"/>
              </a:rPr>
              <a:t>SYSTEMS</a:t>
            </a:r>
            <a:endParaRPr sz="2000" b="1">
              <a:solidFill>
                <a:schemeClr val="lt1"/>
              </a:solidFill>
              <a:latin typeface="Squada One"/>
              <a:ea typeface="Squada One"/>
              <a:cs typeface="Squada One"/>
            </a:endParaRPr>
          </a:p>
        </p:txBody>
      </p:sp>
      <p:sp>
        <p:nvSpPr>
          <p:cNvPr id="137" name="Google Shape;137;p20"/>
          <p:cNvSpPr/>
          <p:nvPr/>
        </p:nvSpPr>
        <p:spPr>
          <a:xfrm rot="5400000">
            <a:off x="390314" y="1625462"/>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5400000">
            <a:off x="564953" y="1782123"/>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txBox="1"/>
          <p:nvPr/>
        </p:nvSpPr>
        <p:spPr>
          <a:xfrm>
            <a:off x="2116192" y="3367165"/>
            <a:ext cx="1408200" cy="344400"/>
          </a:xfrm>
          <a:prstGeom prst="rect">
            <a:avLst/>
          </a:prstGeom>
          <a:noFill/>
          <a:ln>
            <a:noFill/>
          </a:ln>
        </p:spPr>
        <p:txBody>
          <a:bodyPr spcFirstLastPara="1" wrap="square" lIns="91425" tIns="91425" rIns="91425" bIns="91425" anchor="ctr" anchorCtr="0">
            <a:noAutofit/>
          </a:bodyPr>
          <a:lstStyle/>
          <a:p>
            <a:pPr algn="ctr"/>
            <a:r>
              <a:rPr lang="en-GB" sz="2000" b="1">
                <a:solidFill>
                  <a:schemeClr val="lt1"/>
                </a:solidFill>
                <a:latin typeface="Squada One"/>
                <a:ea typeface="Squada One"/>
                <a:cs typeface="Squada One"/>
                <a:sym typeface="Squada One"/>
              </a:rPr>
              <a:t>PERSONAL VEHICLES</a:t>
            </a:r>
            <a:endParaRPr sz="2000" b="1">
              <a:solidFill>
                <a:schemeClr val="lt1"/>
              </a:solidFill>
              <a:latin typeface="Squada One"/>
              <a:ea typeface="Squada One"/>
              <a:cs typeface="Squada One"/>
              <a:sym typeface="Squada One"/>
            </a:endParaRPr>
          </a:p>
        </p:txBody>
      </p:sp>
      <p:sp>
        <p:nvSpPr>
          <p:cNvPr id="150" name="Google Shape;150;p20"/>
          <p:cNvSpPr/>
          <p:nvPr/>
        </p:nvSpPr>
        <p:spPr>
          <a:xfrm rot="5400000">
            <a:off x="2075039" y="1625462"/>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rot="5400000">
            <a:off x="2249678" y="1782460"/>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txBox="1"/>
          <p:nvPr/>
        </p:nvSpPr>
        <p:spPr>
          <a:xfrm>
            <a:off x="3800769" y="3365081"/>
            <a:ext cx="1408200" cy="344400"/>
          </a:xfrm>
          <a:prstGeom prst="rect">
            <a:avLst/>
          </a:prstGeom>
          <a:noFill/>
          <a:ln>
            <a:noFill/>
          </a:ln>
        </p:spPr>
        <p:txBody>
          <a:bodyPr spcFirstLastPara="1" wrap="square" lIns="91425" tIns="91425" rIns="91425" bIns="91425" anchor="ctr" anchorCtr="0">
            <a:noAutofit/>
          </a:bodyPr>
          <a:lstStyle/>
          <a:p>
            <a:pPr algn="ctr"/>
            <a:r>
              <a:rPr lang="en-GB" sz="2000" b="1">
                <a:solidFill>
                  <a:schemeClr val="lt1"/>
                </a:solidFill>
                <a:latin typeface="Squada One"/>
                <a:ea typeface="Squada One"/>
                <a:cs typeface="Squada One"/>
              </a:rPr>
              <a:t>AIRCRAFTS &amp; UAVS</a:t>
            </a:r>
          </a:p>
        </p:txBody>
      </p:sp>
      <p:sp>
        <p:nvSpPr>
          <p:cNvPr id="160" name="Google Shape;160;p20"/>
          <p:cNvSpPr/>
          <p:nvPr/>
        </p:nvSpPr>
        <p:spPr>
          <a:xfrm rot="5400000">
            <a:off x="3759401" y="1625462"/>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rot="5400000">
            <a:off x="3934040" y="1782060"/>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txBox="1"/>
          <p:nvPr/>
        </p:nvSpPr>
        <p:spPr>
          <a:xfrm>
            <a:off x="5485232" y="3365201"/>
            <a:ext cx="1408200" cy="344400"/>
          </a:xfrm>
          <a:prstGeom prst="rect">
            <a:avLst/>
          </a:prstGeom>
          <a:noFill/>
          <a:ln>
            <a:noFill/>
          </a:ln>
        </p:spPr>
        <p:txBody>
          <a:bodyPr spcFirstLastPara="1" wrap="square" lIns="91425" tIns="91425" rIns="91425" bIns="91425" anchor="ctr" anchorCtr="0">
            <a:noAutofit/>
          </a:bodyPr>
          <a:lstStyle/>
          <a:p>
            <a:pPr algn="ctr"/>
            <a:r>
              <a:rPr lang="en-GB" sz="2000" b="1">
                <a:solidFill>
                  <a:schemeClr val="lt1"/>
                </a:solidFill>
                <a:latin typeface="Squada One"/>
              </a:rPr>
              <a:t>BOATS &amp; SUBMARINES</a:t>
            </a:r>
          </a:p>
        </p:txBody>
      </p:sp>
      <p:sp>
        <p:nvSpPr>
          <p:cNvPr id="173" name="Google Shape;173;p20"/>
          <p:cNvSpPr/>
          <p:nvPr/>
        </p:nvSpPr>
        <p:spPr>
          <a:xfrm rot="5400000">
            <a:off x="5443839" y="1625462"/>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5400000">
            <a:off x="5618478" y="1782148"/>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txBox="1"/>
          <p:nvPr/>
        </p:nvSpPr>
        <p:spPr>
          <a:xfrm>
            <a:off x="7169790" y="3365211"/>
            <a:ext cx="1408200" cy="344400"/>
          </a:xfrm>
          <a:prstGeom prst="rect">
            <a:avLst/>
          </a:prstGeom>
          <a:noFill/>
          <a:ln>
            <a:noFill/>
          </a:ln>
        </p:spPr>
        <p:txBody>
          <a:bodyPr spcFirstLastPara="1" wrap="square" lIns="91425" tIns="91425" rIns="91425" bIns="91425" anchor="ctr" anchorCtr="0">
            <a:noAutofit/>
          </a:bodyPr>
          <a:lstStyle/>
          <a:p>
            <a:pPr algn="ctr"/>
            <a:r>
              <a:rPr lang="en-GB" sz="2000" b="1">
                <a:solidFill>
                  <a:schemeClr val="lt1"/>
                </a:solidFill>
                <a:latin typeface="Squada One"/>
                <a:sym typeface="Squada One"/>
              </a:rPr>
              <a:t>POWER GENERATORS</a:t>
            </a:r>
            <a:endParaRPr lang="en-US" sz="1600"/>
          </a:p>
        </p:txBody>
      </p:sp>
      <p:sp>
        <p:nvSpPr>
          <p:cNvPr id="183" name="Google Shape;183;p20"/>
          <p:cNvSpPr/>
          <p:nvPr/>
        </p:nvSpPr>
        <p:spPr>
          <a:xfrm rot="5400000">
            <a:off x="7128276" y="1625462"/>
            <a:ext cx="1490750" cy="1337425"/>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rot="5400000">
            <a:off x="7302915" y="1781785"/>
            <a:ext cx="1141475" cy="102407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c 2" descr="Electric car outline">
            <a:extLst>
              <a:ext uri="{FF2B5EF4-FFF2-40B4-BE49-F238E27FC236}">
                <a16:creationId xmlns:a16="http://schemas.microsoft.com/office/drawing/2014/main" id="{031FB7DD-38B7-4126-AC9F-651E98438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3884" y="1947398"/>
            <a:ext cx="694331" cy="694331"/>
          </a:xfrm>
          <a:prstGeom prst="rect">
            <a:avLst/>
          </a:prstGeom>
        </p:spPr>
      </p:pic>
      <p:pic>
        <p:nvPicPr>
          <p:cNvPr id="13" name="Graphic 12" descr="Bus with solid fill">
            <a:extLst>
              <a:ext uri="{FF2B5EF4-FFF2-40B4-BE49-F238E27FC236}">
                <a16:creationId xmlns:a16="http://schemas.microsoft.com/office/drawing/2014/main" id="{510C11A5-19FE-4223-B52D-29CE6DB5D9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416" y="1939756"/>
            <a:ext cx="694331" cy="694331"/>
          </a:xfrm>
          <a:prstGeom prst="rect">
            <a:avLst/>
          </a:prstGeom>
        </p:spPr>
      </p:pic>
      <p:pic>
        <p:nvPicPr>
          <p:cNvPr id="17" name="Graphic 16" descr="Submarine with solid fill">
            <a:extLst>
              <a:ext uri="{FF2B5EF4-FFF2-40B4-BE49-F238E27FC236}">
                <a16:creationId xmlns:a16="http://schemas.microsoft.com/office/drawing/2014/main" id="{F33FFEF5-3383-48DD-88B3-95DC741E2D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7038" y="1969753"/>
            <a:ext cx="624352" cy="624352"/>
          </a:xfrm>
          <a:prstGeom prst="rect">
            <a:avLst/>
          </a:prstGeom>
        </p:spPr>
      </p:pic>
      <p:pic>
        <p:nvPicPr>
          <p:cNvPr id="19" name="Graphic 18" descr="Take Off with solid fill">
            <a:extLst>
              <a:ext uri="{FF2B5EF4-FFF2-40B4-BE49-F238E27FC236}">
                <a16:creationId xmlns:a16="http://schemas.microsoft.com/office/drawing/2014/main" id="{68BEB7C5-5268-49BD-A029-8EB629588C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77363" y="1986903"/>
            <a:ext cx="654826" cy="654826"/>
          </a:xfrm>
          <a:prstGeom prst="rect">
            <a:avLst/>
          </a:prstGeom>
        </p:spPr>
      </p:pic>
      <p:sp>
        <p:nvSpPr>
          <p:cNvPr id="4" name="Google Shape;203;p21">
            <a:extLst>
              <a:ext uri="{FF2B5EF4-FFF2-40B4-BE49-F238E27FC236}">
                <a16:creationId xmlns:a16="http://schemas.microsoft.com/office/drawing/2014/main" id="{1BDF4F70-B426-43C2-BAB7-3DE78115A16B}"/>
              </a:ext>
            </a:extLst>
          </p:cNvPr>
          <p:cNvSpPr/>
          <p:nvPr/>
        </p:nvSpPr>
        <p:spPr>
          <a:xfrm>
            <a:off x="7626758" y="2095953"/>
            <a:ext cx="497768" cy="401920"/>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406" name="Google Shape;406;p25"/>
          <p:cNvGrpSpPr/>
          <p:nvPr/>
        </p:nvGrpSpPr>
        <p:grpSpPr>
          <a:xfrm>
            <a:off x="437250" y="1218313"/>
            <a:ext cx="1845300" cy="2521625"/>
            <a:chOff x="437250" y="1218313"/>
            <a:chExt cx="1845300" cy="2521625"/>
          </a:xfrm>
        </p:grpSpPr>
        <p:cxnSp>
          <p:nvCxnSpPr>
            <p:cNvPr id="407" name="Google Shape;407;p25"/>
            <p:cNvCxnSpPr/>
            <p:nvPr/>
          </p:nvCxnSpPr>
          <p:spPr>
            <a:xfrm rot="10800000">
              <a:off x="1359900" y="2067574"/>
              <a:ext cx="0" cy="451800"/>
            </a:xfrm>
            <a:prstGeom prst="straightConnector1">
              <a:avLst/>
            </a:prstGeom>
            <a:noFill/>
            <a:ln w="19050" cap="flat" cmpd="sng">
              <a:solidFill>
                <a:schemeClr val="lt1"/>
              </a:solidFill>
              <a:prstDash val="solid"/>
              <a:round/>
              <a:headEnd type="none" w="med" len="med"/>
              <a:tailEnd type="diamond" w="med" len="med"/>
            </a:ln>
          </p:spPr>
        </p:cxnSp>
        <p:sp>
          <p:nvSpPr>
            <p:cNvPr id="408" name="Google Shape;408;p25"/>
            <p:cNvSpPr txBox="1"/>
            <p:nvPr/>
          </p:nvSpPr>
          <p:spPr>
            <a:xfrm>
              <a:off x="437250" y="1218313"/>
              <a:ext cx="18453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EXAMINATION</a:t>
              </a:r>
              <a:endParaRPr sz="1800" b="1">
                <a:solidFill>
                  <a:schemeClr val="lt1"/>
                </a:solidFill>
                <a:latin typeface="Squada One"/>
                <a:ea typeface="Squada One"/>
                <a:cs typeface="Squada One"/>
                <a:sym typeface="Squada One"/>
              </a:endParaRPr>
            </a:p>
          </p:txBody>
        </p:sp>
        <p:sp>
          <p:nvSpPr>
            <p:cNvPr id="409" name="Google Shape;409;p25"/>
            <p:cNvSpPr txBox="1"/>
            <p:nvPr/>
          </p:nvSpPr>
          <p:spPr>
            <a:xfrm>
              <a:off x="437250" y="1490714"/>
              <a:ext cx="1845300" cy="5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 </a:t>
              </a:r>
              <a:endParaRPr sz="1300">
                <a:solidFill>
                  <a:schemeClr val="lt1"/>
                </a:solidFill>
                <a:latin typeface="Roboto Condensed"/>
                <a:ea typeface="Roboto Condensed"/>
                <a:cs typeface="Roboto Condensed"/>
                <a:sym typeface="Roboto Condensed"/>
              </a:endParaRPr>
            </a:p>
          </p:txBody>
        </p:sp>
        <p:sp>
          <p:nvSpPr>
            <p:cNvPr id="410" name="Google Shape;410;p25"/>
            <p:cNvSpPr/>
            <p:nvPr/>
          </p:nvSpPr>
          <p:spPr>
            <a:xfrm rot="-5400000">
              <a:off x="749613" y="258217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1124663" y="2865776"/>
              <a:ext cx="470484" cy="465427"/>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25"/>
          <p:cNvGrpSpPr/>
          <p:nvPr/>
        </p:nvGrpSpPr>
        <p:grpSpPr>
          <a:xfrm>
            <a:off x="1907371" y="2163838"/>
            <a:ext cx="3096733" cy="2515213"/>
            <a:chOff x="1907371" y="2163838"/>
            <a:chExt cx="3096733" cy="2515213"/>
          </a:xfrm>
        </p:grpSpPr>
        <p:cxnSp>
          <p:nvCxnSpPr>
            <p:cNvPr id="413" name="Google Shape;413;p25"/>
            <p:cNvCxnSpPr>
              <a:stCxn id="414" idx="1"/>
            </p:cNvCxnSpPr>
            <p:nvPr/>
          </p:nvCxnSpPr>
          <p:spPr>
            <a:xfrm>
              <a:off x="3501433" y="3384413"/>
              <a:ext cx="1800" cy="451800"/>
            </a:xfrm>
            <a:prstGeom prst="straightConnector1">
              <a:avLst/>
            </a:prstGeom>
            <a:noFill/>
            <a:ln w="19050" cap="flat" cmpd="sng">
              <a:solidFill>
                <a:schemeClr val="lt1"/>
              </a:solidFill>
              <a:prstDash val="solid"/>
              <a:round/>
              <a:headEnd type="none" w="med" len="med"/>
              <a:tailEnd type="diamond" w="med" len="med"/>
            </a:ln>
          </p:spPr>
        </p:cxnSp>
        <p:cxnSp>
          <p:nvCxnSpPr>
            <p:cNvPr id="415" name="Google Shape;415;p25"/>
            <p:cNvCxnSpPr/>
            <p:nvPr/>
          </p:nvCxnSpPr>
          <p:spPr>
            <a:xfrm rot="10800000" flipH="1">
              <a:off x="1907371" y="2382965"/>
              <a:ext cx="937500" cy="569100"/>
            </a:xfrm>
            <a:prstGeom prst="bentConnector3">
              <a:avLst>
                <a:gd name="adj1" fmla="val 50000"/>
              </a:avLst>
            </a:prstGeom>
            <a:noFill/>
            <a:ln w="19050" cap="flat" cmpd="sng">
              <a:solidFill>
                <a:schemeClr val="lt1"/>
              </a:solidFill>
              <a:prstDash val="solid"/>
              <a:round/>
              <a:headEnd type="none" w="med" len="med"/>
              <a:tailEnd type="diamond" w="med" len="med"/>
            </a:ln>
          </p:spPr>
        </p:cxnSp>
        <p:cxnSp>
          <p:nvCxnSpPr>
            <p:cNvPr id="416" name="Google Shape;416;p25"/>
            <p:cNvCxnSpPr/>
            <p:nvPr/>
          </p:nvCxnSpPr>
          <p:spPr>
            <a:xfrm>
              <a:off x="4048904" y="2951785"/>
              <a:ext cx="955200" cy="572400"/>
            </a:xfrm>
            <a:prstGeom prst="bentConnector3">
              <a:avLst>
                <a:gd name="adj1" fmla="val 50000"/>
              </a:avLst>
            </a:prstGeom>
            <a:noFill/>
            <a:ln w="19050" cap="flat" cmpd="sng">
              <a:solidFill>
                <a:schemeClr val="lt1"/>
              </a:solidFill>
              <a:prstDash val="solid"/>
              <a:round/>
              <a:headEnd type="none" w="med" len="med"/>
              <a:tailEnd type="diamond" w="med" len="med"/>
            </a:ln>
          </p:spPr>
        </p:cxnSp>
        <p:sp>
          <p:nvSpPr>
            <p:cNvPr id="417" name="Google Shape;417;p25"/>
            <p:cNvSpPr txBox="1"/>
            <p:nvPr/>
          </p:nvSpPr>
          <p:spPr>
            <a:xfrm>
              <a:off x="2591199" y="3835475"/>
              <a:ext cx="18453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DEVELOPMENT</a:t>
              </a:r>
              <a:endParaRPr sz="1800" b="1">
                <a:solidFill>
                  <a:schemeClr val="lt1"/>
                </a:solidFill>
                <a:latin typeface="Squada One"/>
                <a:ea typeface="Squada One"/>
                <a:cs typeface="Squada One"/>
                <a:sym typeface="Squada One"/>
              </a:endParaRPr>
            </a:p>
          </p:txBody>
        </p:sp>
        <p:sp>
          <p:nvSpPr>
            <p:cNvPr id="418" name="Google Shape;418;p25"/>
            <p:cNvSpPr txBox="1"/>
            <p:nvPr/>
          </p:nvSpPr>
          <p:spPr>
            <a:xfrm>
              <a:off x="2591200" y="4108751"/>
              <a:ext cx="1845300" cy="5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a:t>
              </a:r>
              <a:endParaRPr sz="1300">
                <a:solidFill>
                  <a:schemeClr val="lt1"/>
                </a:solidFill>
                <a:latin typeface="Roboto Condensed"/>
                <a:ea typeface="Roboto Condensed"/>
                <a:cs typeface="Roboto Condensed"/>
                <a:sym typeface="Roboto Condensed"/>
              </a:endParaRPr>
            </a:p>
          </p:txBody>
        </p:sp>
        <p:sp>
          <p:nvSpPr>
            <p:cNvPr id="414" name="Google Shape;414;p25"/>
            <p:cNvSpPr/>
            <p:nvPr/>
          </p:nvSpPr>
          <p:spPr>
            <a:xfrm rot="-5400000">
              <a:off x="2891146" y="2226650"/>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3269347" y="2542662"/>
              <a:ext cx="464192" cy="462958"/>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5"/>
          <p:cNvGrpSpPr/>
          <p:nvPr/>
        </p:nvGrpSpPr>
        <p:grpSpPr>
          <a:xfrm>
            <a:off x="4747278" y="1218313"/>
            <a:ext cx="2361455" cy="2521625"/>
            <a:chOff x="4747278" y="1218313"/>
            <a:chExt cx="2361455" cy="2521625"/>
          </a:xfrm>
        </p:grpSpPr>
        <p:cxnSp>
          <p:nvCxnSpPr>
            <p:cNvPr id="421" name="Google Shape;421;p25"/>
            <p:cNvCxnSpPr/>
            <p:nvPr/>
          </p:nvCxnSpPr>
          <p:spPr>
            <a:xfrm rot="10800000" flipH="1">
              <a:off x="5642975" y="2067569"/>
              <a:ext cx="300" cy="451800"/>
            </a:xfrm>
            <a:prstGeom prst="straightConnector1">
              <a:avLst/>
            </a:prstGeom>
            <a:noFill/>
            <a:ln w="19050" cap="flat" cmpd="sng">
              <a:solidFill>
                <a:schemeClr val="lt1"/>
              </a:solidFill>
              <a:prstDash val="solid"/>
              <a:round/>
              <a:headEnd type="none" w="med" len="med"/>
              <a:tailEnd type="diamond" w="med" len="med"/>
            </a:ln>
          </p:spPr>
        </p:cxnSp>
        <p:cxnSp>
          <p:nvCxnSpPr>
            <p:cNvPr id="422" name="Google Shape;422;p25"/>
            <p:cNvCxnSpPr/>
            <p:nvPr/>
          </p:nvCxnSpPr>
          <p:spPr>
            <a:xfrm rot="10800000" flipH="1">
              <a:off x="6190133" y="2425865"/>
              <a:ext cx="918600" cy="526200"/>
            </a:xfrm>
            <a:prstGeom prst="bentConnector3">
              <a:avLst>
                <a:gd name="adj1" fmla="val 50000"/>
              </a:avLst>
            </a:prstGeom>
            <a:noFill/>
            <a:ln w="19050" cap="flat" cmpd="sng">
              <a:solidFill>
                <a:schemeClr val="lt1"/>
              </a:solidFill>
              <a:prstDash val="solid"/>
              <a:round/>
              <a:headEnd type="none" w="med" len="med"/>
              <a:tailEnd type="diamond" w="med" len="med"/>
            </a:ln>
          </p:spPr>
        </p:cxnSp>
        <p:sp>
          <p:nvSpPr>
            <p:cNvPr id="423" name="Google Shape;423;p25"/>
            <p:cNvSpPr txBox="1"/>
            <p:nvPr/>
          </p:nvSpPr>
          <p:spPr>
            <a:xfrm>
              <a:off x="4747286" y="1218313"/>
              <a:ext cx="18453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ANALYSIS</a:t>
              </a:r>
              <a:endParaRPr sz="1800" b="1">
                <a:solidFill>
                  <a:schemeClr val="lt1"/>
                </a:solidFill>
                <a:latin typeface="Squada One"/>
                <a:ea typeface="Squada One"/>
                <a:cs typeface="Squada One"/>
                <a:sym typeface="Squada One"/>
              </a:endParaRPr>
            </a:p>
          </p:txBody>
        </p:sp>
        <p:sp>
          <p:nvSpPr>
            <p:cNvPr id="424" name="Google Shape;424;p25"/>
            <p:cNvSpPr txBox="1"/>
            <p:nvPr/>
          </p:nvSpPr>
          <p:spPr>
            <a:xfrm>
              <a:off x="4747278" y="1492150"/>
              <a:ext cx="1845300" cy="56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It is the farthest planet</a:t>
              </a:r>
              <a:br>
                <a:rPr lang="en-GB" sz="1300">
                  <a:solidFill>
                    <a:schemeClr val="lt1"/>
                  </a:solidFill>
                  <a:latin typeface="Roboto Condensed"/>
                  <a:ea typeface="Roboto Condensed"/>
                  <a:cs typeface="Roboto Condensed"/>
                  <a:sym typeface="Roboto Condensed"/>
                </a:rPr>
              </a:br>
              <a:r>
                <a:rPr lang="en-GB" sz="1300">
                  <a:solidFill>
                    <a:schemeClr val="lt1"/>
                  </a:solidFill>
                  <a:latin typeface="Roboto Condensed"/>
                  <a:ea typeface="Roboto Condensed"/>
                  <a:cs typeface="Roboto Condensed"/>
                  <a:sym typeface="Roboto Condensed"/>
                </a:rPr>
                <a:t>from the Sun </a:t>
              </a:r>
              <a:endParaRPr sz="1300">
                <a:solidFill>
                  <a:schemeClr val="lt1"/>
                </a:solidFill>
                <a:latin typeface="Roboto Condensed"/>
                <a:ea typeface="Roboto Condensed"/>
                <a:cs typeface="Roboto Condensed"/>
                <a:sym typeface="Roboto Condensed"/>
              </a:endParaRPr>
            </a:p>
          </p:txBody>
        </p:sp>
        <p:sp>
          <p:nvSpPr>
            <p:cNvPr id="425" name="Google Shape;425;p25"/>
            <p:cNvSpPr/>
            <p:nvPr/>
          </p:nvSpPr>
          <p:spPr>
            <a:xfrm rot="-5400000">
              <a:off x="5032679" y="258217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25"/>
            <p:cNvGrpSpPr/>
            <p:nvPr/>
          </p:nvGrpSpPr>
          <p:grpSpPr>
            <a:xfrm>
              <a:off x="5410246" y="2844000"/>
              <a:ext cx="465427" cy="465427"/>
              <a:chOff x="-6354300" y="2723835"/>
              <a:chExt cx="292225" cy="292225"/>
            </a:xfrm>
          </p:grpSpPr>
          <p:sp>
            <p:nvSpPr>
              <p:cNvPr id="427" name="Google Shape;427;p25"/>
              <p:cNvSpPr/>
              <p:nvPr/>
            </p:nvSpPr>
            <p:spPr>
              <a:xfrm>
                <a:off x="-6354300" y="272383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 name="Google Shape;431;p25"/>
          <p:cNvGrpSpPr/>
          <p:nvPr/>
        </p:nvGrpSpPr>
        <p:grpSpPr>
          <a:xfrm>
            <a:off x="6861850" y="2163838"/>
            <a:ext cx="1845300" cy="2515961"/>
            <a:chOff x="6861850" y="2163838"/>
            <a:chExt cx="1845300" cy="2515961"/>
          </a:xfrm>
        </p:grpSpPr>
        <p:cxnSp>
          <p:nvCxnSpPr>
            <p:cNvPr id="432" name="Google Shape;432;p25"/>
            <p:cNvCxnSpPr>
              <a:stCxn id="433" idx="1"/>
            </p:cNvCxnSpPr>
            <p:nvPr/>
          </p:nvCxnSpPr>
          <p:spPr>
            <a:xfrm>
              <a:off x="7784500" y="3384413"/>
              <a:ext cx="0" cy="451500"/>
            </a:xfrm>
            <a:prstGeom prst="straightConnector1">
              <a:avLst/>
            </a:prstGeom>
            <a:noFill/>
            <a:ln w="19050" cap="flat" cmpd="sng">
              <a:solidFill>
                <a:schemeClr val="lt1"/>
              </a:solidFill>
              <a:prstDash val="solid"/>
              <a:round/>
              <a:headEnd type="none" w="med" len="med"/>
              <a:tailEnd type="diamond" w="med" len="med"/>
            </a:ln>
          </p:spPr>
        </p:cxnSp>
        <p:sp>
          <p:nvSpPr>
            <p:cNvPr id="434" name="Google Shape;434;p25"/>
            <p:cNvSpPr txBox="1"/>
            <p:nvPr/>
          </p:nvSpPr>
          <p:spPr>
            <a:xfrm>
              <a:off x="6861850" y="3835463"/>
              <a:ext cx="18453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LAUNCH</a:t>
              </a:r>
              <a:endParaRPr sz="1800" b="1">
                <a:solidFill>
                  <a:schemeClr val="lt1"/>
                </a:solidFill>
                <a:latin typeface="Squada One"/>
                <a:ea typeface="Squada One"/>
                <a:cs typeface="Squada One"/>
                <a:sym typeface="Squada One"/>
              </a:endParaRPr>
            </a:p>
          </p:txBody>
        </p:sp>
        <p:sp>
          <p:nvSpPr>
            <p:cNvPr id="435" name="Google Shape;435;p25"/>
            <p:cNvSpPr txBox="1"/>
            <p:nvPr/>
          </p:nvSpPr>
          <p:spPr>
            <a:xfrm>
              <a:off x="6861850" y="4109498"/>
              <a:ext cx="1845300" cy="5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to the Sun</a:t>
              </a:r>
              <a:endParaRPr sz="1300">
                <a:solidFill>
                  <a:schemeClr val="lt1"/>
                </a:solidFill>
                <a:latin typeface="Roboto Condensed"/>
                <a:ea typeface="Roboto Condensed"/>
                <a:cs typeface="Roboto Condensed"/>
                <a:sym typeface="Roboto Condensed"/>
              </a:endParaRPr>
            </a:p>
          </p:txBody>
        </p:sp>
        <p:sp>
          <p:nvSpPr>
            <p:cNvPr id="433" name="Google Shape;433;p25"/>
            <p:cNvSpPr/>
            <p:nvPr/>
          </p:nvSpPr>
          <p:spPr>
            <a:xfrm rot="-5400000">
              <a:off x="7174212" y="2226650"/>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7552398" y="2555988"/>
              <a:ext cx="474226" cy="436280"/>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442" name="Google Shape;442;p26"/>
          <p:cNvGrpSpPr/>
          <p:nvPr/>
        </p:nvGrpSpPr>
        <p:grpSpPr>
          <a:xfrm>
            <a:off x="797724" y="2989601"/>
            <a:ext cx="3621926" cy="1307100"/>
            <a:chOff x="797724" y="2989601"/>
            <a:chExt cx="3621926" cy="1307100"/>
          </a:xfrm>
        </p:grpSpPr>
        <p:sp>
          <p:nvSpPr>
            <p:cNvPr id="443" name="Google Shape;443;p26"/>
            <p:cNvSpPr/>
            <p:nvPr/>
          </p:nvSpPr>
          <p:spPr>
            <a:xfrm rot="-5400000">
              <a:off x="710274" y="3077051"/>
              <a:ext cx="1307100" cy="11322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4" name="Google Shape;444;p26"/>
            <p:cNvSpPr/>
            <p:nvPr/>
          </p:nvSpPr>
          <p:spPr>
            <a:xfrm rot="-5400000">
              <a:off x="883374" y="3227000"/>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26"/>
            <p:cNvGrpSpPr/>
            <p:nvPr/>
          </p:nvGrpSpPr>
          <p:grpSpPr>
            <a:xfrm>
              <a:off x="1166514" y="3448987"/>
              <a:ext cx="394618" cy="388380"/>
              <a:chOff x="4687894" y="2289713"/>
              <a:chExt cx="359594" cy="353909"/>
            </a:xfrm>
          </p:grpSpPr>
          <p:sp>
            <p:nvSpPr>
              <p:cNvPr id="446" name="Google Shape;446;p26"/>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26"/>
            <p:cNvSpPr/>
            <p:nvPr/>
          </p:nvSpPr>
          <p:spPr>
            <a:xfrm>
              <a:off x="1641625" y="3154675"/>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grpSp>
          <p:nvGrpSpPr>
            <p:cNvPr id="450" name="Google Shape;450;p26"/>
            <p:cNvGrpSpPr/>
            <p:nvPr/>
          </p:nvGrpSpPr>
          <p:grpSpPr>
            <a:xfrm>
              <a:off x="2082338" y="3258046"/>
              <a:ext cx="1940723" cy="885148"/>
              <a:chOff x="457200" y="2525833"/>
              <a:chExt cx="1940723" cy="885148"/>
            </a:xfrm>
          </p:grpSpPr>
          <p:sp>
            <p:nvSpPr>
              <p:cNvPr id="451" name="Google Shape;451;p26"/>
              <p:cNvSpPr txBox="1"/>
              <p:nvPr/>
            </p:nvSpPr>
            <p:spPr>
              <a:xfrm>
                <a:off x="457223" y="2525833"/>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SATURN</a:t>
                </a:r>
                <a:endParaRPr sz="1800" b="1">
                  <a:solidFill>
                    <a:schemeClr val="lt1"/>
                  </a:solidFill>
                  <a:latin typeface="Squada One"/>
                  <a:ea typeface="Squada One"/>
                  <a:cs typeface="Squada One"/>
                  <a:sym typeface="Squada One"/>
                </a:endParaRPr>
              </a:p>
            </p:txBody>
          </p:sp>
          <p:sp>
            <p:nvSpPr>
              <p:cNvPr id="452" name="Google Shape;452;p26"/>
              <p:cNvSpPr txBox="1"/>
              <p:nvPr/>
            </p:nvSpPr>
            <p:spPr>
              <a:xfrm>
                <a:off x="457200" y="2804682"/>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It is also composed mostly of hydrogen and helium</a:t>
                </a:r>
                <a:endParaRPr sz="1300">
                  <a:solidFill>
                    <a:schemeClr val="lt1"/>
                  </a:solidFill>
                  <a:latin typeface="Roboto Condensed"/>
                  <a:ea typeface="Roboto Condensed"/>
                  <a:cs typeface="Roboto Condensed"/>
                  <a:sym typeface="Roboto Condensed"/>
                </a:endParaRPr>
              </a:p>
            </p:txBody>
          </p:sp>
        </p:grpSp>
      </p:grpSp>
      <p:grpSp>
        <p:nvGrpSpPr>
          <p:cNvPr id="453" name="Google Shape;453;p26"/>
          <p:cNvGrpSpPr/>
          <p:nvPr/>
        </p:nvGrpSpPr>
        <p:grpSpPr>
          <a:xfrm>
            <a:off x="4828499" y="2989601"/>
            <a:ext cx="3617163" cy="1307100"/>
            <a:chOff x="4828499" y="2989601"/>
            <a:chExt cx="3617163" cy="1307100"/>
          </a:xfrm>
        </p:grpSpPr>
        <p:sp>
          <p:nvSpPr>
            <p:cNvPr id="454" name="Google Shape;454;p26"/>
            <p:cNvSpPr/>
            <p:nvPr/>
          </p:nvSpPr>
          <p:spPr>
            <a:xfrm rot="-5400000">
              <a:off x="4741049" y="3077051"/>
              <a:ext cx="1307100" cy="11322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55" name="Google Shape;455;p26"/>
            <p:cNvSpPr/>
            <p:nvPr/>
          </p:nvSpPr>
          <p:spPr>
            <a:xfrm rot="-5400000">
              <a:off x="4914149" y="3227000"/>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6"/>
            <p:cNvGrpSpPr/>
            <p:nvPr/>
          </p:nvGrpSpPr>
          <p:grpSpPr>
            <a:xfrm>
              <a:off x="5191117" y="3439834"/>
              <a:ext cx="407059" cy="406641"/>
              <a:chOff x="2497275" y="2744159"/>
              <a:chExt cx="370930" cy="370549"/>
            </a:xfrm>
          </p:grpSpPr>
          <p:sp>
            <p:nvSpPr>
              <p:cNvPr id="457" name="Google Shape;457;p2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6"/>
            <p:cNvGrpSpPr/>
            <p:nvPr/>
          </p:nvGrpSpPr>
          <p:grpSpPr>
            <a:xfrm>
              <a:off x="6113101" y="3261281"/>
              <a:ext cx="1940703" cy="878694"/>
              <a:chOff x="6735026" y="2541256"/>
              <a:chExt cx="1940703" cy="878694"/>
            </a:xfrm>
          </p:grpSpPr>
          <p:sp>
            <p:nvSpPr>
              <p:cNvPr id="464" name="Google Shape;464;p26"/>
              <p:cNvSpPr txBox="1"/>
              <p:nvPr/>
            </p:nvSpPr>
            <p:spPr>
              <a:xfrm>
                <a:off x="6735029" y="2541256"/>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MARS</a:t>
                </a:r>
                <a:endParaRPr sz="1800" b="1">
                  <a:solidFill>
                    <a:schemeClr val="lt1"/>
                  </a:solidFill>
                  <a:latin typeface="Squada One"/>
                  <a:ea typeface="Squada One"/>
                  <a:cs typeface="Squada One"/>
                  <a:sym typeface="Squada One"/>
                </a:endParaRPr>
              </a:p>
            </p:txBody>
          </p:sp>
          <p:sp>
            <p:nvSpPr>
              <p:cNvPr id="465" name="Google Shape;465;p26"/>
              <p:cNvSpPr txBox="1"/>
              <p:nvPr/>
            </p:nvSpPr>
            <p:spPr>
              <a:xfrm>
                <a:off x="6735026" y="2813650"/>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very cold place</a:t>
                </a:r>
                <a:endParaRPr sz="1300">
                  <a:solidFill>
                    <a:schemeClr val="lt1"/>
                  </a:solidFill>
                  <a:latin typeface="Roboto Condensed"/>
                  <a:ea typeface="Roboto Condensed"/>
                  <a:cs typeface="Roboto Condensed"/>
                  <a:sym typeface="Roboto Condensed"/>
                </a:endParaRPr>
              </a:p>
            </p:txBody>
          </p:sp>
        </p:grpSp>
        <p:sp>
          <p:nvSpPr>
            <p:cNvPr id="466" name="Google Shape;466;p26"/>
            <p:cNvSpPr/>
            <p:nvPr/>
          </p:nvSpPr>
          <p:spPr>
            <a:xfrm>
              <a:off x="5667638" y="3154675"/>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grpSp>
      <p:grpSp>
        <p:nvGrpSpPr>
          <p:cNvPr id="467" name="Google Shape;467;p26"/>
          <p:cNvGrpSpPr/>
          <p:nvPr/>
        </p:nvGrpSpPr>
        <p:grpSpPr>
          <a:xfrm>
            <a:off x="797724" y="1369026"/>
            <a:ext cx="3621926" cy="1307100"/>
            <a:chOff x="797724" y="1369026"/>
            <a:chExt cx="3621926" cy="1307100"/>
          </a:xfrm>
        </p:grpSpPr>
        <p:sp>
          <p:nvSpPr>
            <p:cNvPr id="468" name="Google Shape;468;p26"/>
            <p:cNvSpPr/>
            <p:nvPr/>
          </p:nvSpPr>
          <p:spPr>
            <a:xfrm rot="-5400000">
              <a:off x="710274" y="1456476"/>
              <a:ext cx="1307100" cy="1132200"/>
            </a:xfrm>
            <a:prstGeom prst="hexagon">
              <a:avLst>
                <a:gd name="adj" fmla="val 28729"/>
                <a:gd name="vf" fmla="val 115470"/>
              </a:avLst>
            </a:prstGeom>
            <a:gradFill>
              <a:gsLst>
                <a:gs pos="0">
                  <a:srgbClr val="FFFFFF">
                    <a:alpha val="0"/>
                    <a:alpha val="58660"/>
                  </a:srgbClr>
                </a:gs>
                <a:gs pos="100000">
                  <a:srgbClr val="FFFFFF">
                    <a:alpha val="39215"/>
                    <a:alpha val="5866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9" name="Google Shape;469;p26"/>
            <p:cNvSpPr/>
            <p:nvPr/>
          </p:nvSpPr>
          <p:spPr>
            <a:xfrm rot="-5400000">
              <a:off x="883374" y="1606425"/>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26"/>
            <p:cNvGrpSpPr/>
            <p:nvPr/>
          </p:nvGrpSpPr>
          <p:grpSpPr>
            <a:xfrm>
              <a:off x="1159311" y="1834606"/>
              <a:ext cx="409150" cy="375940"/>
              <a:chOff x="1952836" y="2774422"/>
              <a:chExt cx="372835" cy="342573"/>
            </a:xfrm>
          </p:grpSpPr>
          <p:sp>
            <p:nvSpPr>
              <p:cNvPr id="471" name="Google Shape;471;p26"/>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6"/>
            <p:cNvGrpSpPr/>
            <p:nvPr/>
          </p:nvGrpSpPr>
          <p:grpSpPr>
            <a:xfrm>
              <a:off x="2082325" y="1628459"/>
              <a:ext cx="1940757" cy="878700"/>
              <a:chOff x="457200" y="1430050"/>
              <a:chExt cx="1940757" cy="878700"/>
            </a:xfrm>
          </p:grpSpPr>
          <p:sp>
            <p:nvSpPr>
              <p:cNvPr id="475" name="Google Shape;475;p26"/>
              <p:cNvSpPr txBox="1"/>
              <p:nvPr/>
            </p:nvSpPr>
            <p:spPr>
              <a:xfrm>
                <a:off x="457257" y="1430050"/>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sp>
            <p:nvSpPr>
              <p:cNvPr id="476" name="Google Shape;476;p26"/>
              <p:cNvSpPr txBox="1"/>
              <p:nvPr/>
            </p:nvSpPr>
            <p:spPr>
              <a:xfrm>
                <a:off x="457200" y="1702450"/>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The closest planet to the Sun and the smallest one</a:t>
                </a:r>
                <a:endParaRPr sz="1300">
                  <a:solidFill>
                    <a:schemeClr val="lt1"/>
                  </a:solidFill>
                  <a:latin typeface="Roboto Condensed"/>
                  <a:ea typeface="Roboto Condensed"/>
                  <a:cs typeface="Roboto Condensed"/>
                  <a:sym typeface="Roboto Condensed"/>
                </a:endParaRPr>
              </a:p>
            </p:txBody>
          </p:sp>
        </p:grpSp>
        <p:sp>
          <p:nvSpPr>
            <p:cNvPr id="477" name="Google Shape;477;p26"/>
            <p:cNvSpPr/>
            <p:nvPr/>
          </p:nvSpPr>
          <p:spPr>
            <a:xfrm>
              <a:off x="1641625" y="1533663"/>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grpSp>
      <p:grpSp>
        <p:nvGrpSpPr>
          <p:cNvPr id="478" name="Google Shape;478;p26"/>
          <p:cNvGrpSpPr/>
          <p:nvPr/>
        </p:nvGrpSpPr>
        <p:grpSpPr>
          <a:xfrm>
            <a:off x="4828499" y="1369026"/>
            <a:ext cx="3617163" cy="1307100"/>
            <a:chOff x="4828499" y="1369026"/>
            <a:chExt cx="3617163" cy="1307100"/>
          </a:xfrm>
        </p:grpSpPr>
        <p:sp>
          <p:nvSpPr>
            <p:cNvPr id="479" name="Google Shape;479;p26"/>
            <p:cNvSpPr/>
            <p:nvPr/>
          </p:nvSpPr>
          <p:spPr>
            <a:xfrm rot="-5400000">
              <a:off x="4741049" y="1456476"/>
              <a:ext cx="1307100" cy="11322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26"/>
            <p:cNvSpPr/>
            <p:nvPr/>
          </p:nvSpPr>
          <p:spPr>
            <a:xfrm rot="-5400000">
              <a:off x="4914149" y="1606425"/>
              <a:ext cx="960900" cy="8322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26"/>
            <p:cNvGrpSpPr/>
            <p:nvPr/>
          </p:nvGrpSpPr>
          <p:grpSpPr>
            <a:xfrm>
              <a:off x="5189886" y="1856604"/>
              <a:ext cx="409533" cy="331927"/>
              <a:chOff x="5220616" y="2791061"/>
              <a:chExt cx="373185" cy="302466"/>
            </a:xfrm>
          </p:grpSpPr>
          <p:sp>
            <p:nvSpPr>
              <p:cNvPr id="482" name="Google Shape;482;p26"/>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26"/>
            <p:cNvGrpSpPr/>
            <p:nvPr/>
          </p:nvGrpSpPr>
          <p:grpSpPr>
            <a:xfrm>
              <a:off x="6113101" y="1625675"/>
              <a:ext cx="1940703" cy="884269"/>
              <a:chOff x="6735026" y="1433450"/>
              <a:chExt cx="1940703" cy="884269"/>
            </a:xfrm>
          </p:grpSpPr>
          <p:sp>
            <p:nvSpPr>
              <p:cNvPr id="501" name="Google Shape;501;p26"/>
              <p:cNvSpPr txBox="1"/>
              <p:nvPr/>
            </p:nvSpPr>
            <p:spPr>
              <a:xfrm>
                <a:off x="6735029" y="1433450"/>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VENUS</a:t>
                </a:r>
                <a:endParaRPr sz="1800" b="1">
                  <a:solidFill>
                    <a:schemeClr val="lt1"/>
                  </a:solidFill>
                  <a:latin typeface="Squada One"/>
                  <a:ea typeface="Squada One"/>
                  <a:cs typeface="Squada One"/>
                  <a:sym typeface="Squada One"/>
                </a:endParaRPr>
              </a:p>
            </p:txBody>
          </p:sp>
          <p:sp>
            <p:nvSpPr>
              <p:cNvPr id="502" name="Google Shape;502;p26"/>
              <p:cNvSpPr txBox="1"/>
              <p:nvPr/>
            </p:nvSpPr>
            <p:spPr>
              <a:xfrm>
                <a:off x="6735026" y="1711419"/>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Venus is also the second planet from the Sun</a:t>
                </a:r>
                <a:endParaRPr sz="1300">
                  <a:solidFill>
                    <a:schemeClr val="lt1"/>
                  </a:solidFill>
                  <a:latin typeface="Roboto Condensed"/>
                  <a:ea typeface="Roboto Condensed"/>
                  <a:cs typeface="Roboto Condensed"/>
                  <a:sym typeface="Roboto Condensed"/>
                </a:endParaRPr>
              </a:p>
            </p:txBody>
          </p:sp>
        </p:grpSp>
        <p:sp>
          <p:nvSpPr>
            <p:cNvPr id="503" name="Google Shape;503;p26"/>
            <p:cNvSpPr/>
            <p:nvPr/>
          </p:nvSpPr>
          <p:spPr>
            <a:xfrm>
              <a:off x="5667638" y="1533663"/>
              <a:ext cx="2778025" cy="988525"/>
            </a:xfrm>
            <a:custGeom>
              <a:avLst/>
              <a:gdLst/>
              <a:ahLst/>
              <a:cxnLst/>
              <a:rect l="l" t="t" r="r" b="b"/>
              <a:pathLst>
                <a:path w="111121" h="39541" extrusionOk="0">
                  <a:moveTo>
                    <a:pt x="643" y="0"/>
                  </a:moveTo>
                  <a:lnTo>
                    <a:pt x="99334" y="0"/>
                  </a:lnTo>
                  <a:lnTo>
                    <a:pt x="111121" y="19717"/>
                  </a:lnTo>
                  <a:lnTo>
                    <a:pt x="99334" y="39434"/>
                  </a:lnTo>
                  <a:lnTo>
                    <a:pt x="0" y="39434"/>
                  </a:lnTo>
                  <a:lnTo>
                    <a:pt x="108" y="39541"/>
                  </a:lnTo>
                </a:path>
              </a:pathLst>
            </a:custGeom>
            <a:noFill/>
            <a:ln w="19050" cap="flat" cmpd="sng">
              <a:solidFill>
                <a:schemeClr val="lt1"/>
              </a:solidFill>
              <a:prstDash val="solid"/>
              <a:round/>
              <a:headEnd type="none" w="med" len="med"/>
              <a:tailEnd type="none" w="med" len="med"/>
            </a:ln>
          </p:spPr>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509" name="Google Shape;509;p27"/>
          <p:cNvGrpSpPr/>
          <p:nvPr/>
        </p:nvGrpSpPr>
        <p:grpSpPr>
          <a:xfrm>
            <a:off x="496850" y="1430050"/>
            <a:ext cx="1408200" cy="3216238"/>
            <a:chOff x="496850" y="1430050"/>
            <a:chExt cx="1408200" cy="3216238"/>
          </a:xfrm>
        </p:grpSpPr>
        <p:cxnSp>
          <p:nvCxnSpPr>
            <p:cNvPr id="510" name="Google Shape;510;p27"/>
            <p:cNvCxnSpPr>
              <a:stCxn id="511" idx="3"/>
              <a:endCxn id="512" idx="2"/>
            </p:cNvCxnSpPr>
            <p:nvPr/>
          </p:nvCxnSpPr>
          <p:spPr>
            <a:xfrm rot="10800000">
              <a:off x="1200950" y="2650813"/>
              <a:ext cx="0" cy="774900"/>
            </a:xfrm>
            <a:prstGeom prst="straightConnector1">
              <a:avLst/>
            </a:prstGeom>
            <a:noFill/>
            <a:ln w="19050" cap="flat" cmpd="sng">
              <a:solidFill>
                <a:schemeClr val="lt1"/>
              </a:solidFill>
              <a:prstDash val="solid"/>
              <a:round/>
              <a:headEnd type="none" w="med" len="med"/>
              <a:tailEnd type="diamond" w="med" len="med"/>
            </a:ln>
          </p:spPr>
        </p:cxnSp>
        <p:sp>
          <p:nvSpPr>
            <p:cNvPr id="511" name="Google Shape;511;p27"/>
            <p:cNvSpPr/>
            <p:nvPr/>
          </p:nvSpPr>
          <p:spPr>
            <a:xfrm rot="-5400000">
              <a:off x="590663" y="348852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txBox="1"/>
            <p:nvPr/>
          </p:nvSpPr>
          <p:spPr>
            <a:xfrm>
              <a:off x="496850" y="1430050"/>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iDEA</a:t>
              </a:r>
              <a:endParaRPr sz="1800" b="1">
                <a:solidFill>
                  <a:schemeClr val="lt1"/>
                </a:solidFill>
                <a:latin typeface="Squada One"/>
                <a:ea typeface="Squada One"/>
                <a:cs typeface="Squada One"/>
                <a:sym typeface="Squada One"/>
              </a:endParaRPr>
            </a:p>
          </p:txBody>
        </p:sp>
        <p:sp>
          <p:nvSpPr>
            <p:cNvPr id="514" name="Google Shape;514;p27"/>
            <p:cNvSpPr txBox="1"/>
            <p:nvPr/>
          </p:nvSpPr>
          <p:spPr>
            <a:xfrm>
              <a:off x="496850" y="1702451"/>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 </a:t>
              </a:r>
              <a:endParaRPr sz="1300">
                <a:solidFill>
                  <a:schemeClr val="lt1"/>
                </a:solidFill>
                <a:latin typeface="Roboto Condensed"/>
                <a:ea typeface="Roboto Condensed"/>
                <a:cs typeface="Roboto Condensed"/>
                <a:sym typeface="Roboto Condensed"/>
              </a:endParaRPr>
            </a:p>
          </p:txBody>
        </p:sp>
        <p:sp>
          <p:nvSpPr>
            <p:cNvPr id="515" name="Google Shape;515;p27"/>
            <p:cNvSpPr txBox="1"/>
            <p:nvPr/>
          </p:nvSpPr>
          <p:spPr>
            <a:xfrm>
              <a:off x="728300" y="3749663"/>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01</a:t>
              </a:r>
              <a:endParaRPr sz="3000" b="1">
                <a:solidFill>
                  <a:schemeClr val="lt1"/>
                </a:solidFill>
                <a:latin typeface="Squada One"/>
                <a:ea typeface="Squada One"/>
                <a:cs typeface="Squada One"/>
                <a:sym typeface="Squada One"/>
              </a:endParaRPr>
            </a:p>
          </p:txBody>
        </p:sp>
      </p:grpSp>
      <p:grpSp>
        <p:nvGrpSpPr>
          <p:cNvPr id="516" name="Google Shape;516;p27"/>
          <p:cNvGrpSpPr/>
          <p:nvPr/>
        </p:nvGrpSpPr>
        <p:grpSpPr>
          <a:xfrm>
            <a:off x="2183427" y="1432136"/>
            <a:ext cx="1408200" cy="3214151"/>
            <a:chOff x="2183427" y="1432136"/>
            <a:chExt cx="1408200" cy="3214151"/>
          </a:xfrm>
        </p:grpSpPr>
        <p:cxnSp>
          <p:nvCxnSpPr>
            <p:cNvPr id="517" name="Google Shape;517;p27"/>
            <p:cNvCxnSpPr>
              <a:stCxn id="518" idx="3"/>
            </p:cNvCxnSpPr>
            <p:nvPr/>
          </p:nvCxnSpPr>
          <p:spPr>
            <a:xfrm rot="10800000">
              <a:off x="2886475" y="2650813"/>
              <a:ext cx="0" cy="774900"/>
            </a:xfrm>
            <a:prstGeom prst="straightConnector1">
              <a:avLst/>
            </a:prstGeom>
            <a:noFill/>
            <a:ln w="19050" cap="flat" cmpd="sng">
              <a:solidFill>
                <a:schemeClr val="lt1"/>
              </a:solidFill>
              <a:prstDash val="solid"/>
              <a:round/>
              <a:headEnd type="none" w="med" len="med"/>
              <a:tailEnd type="diamond" w="med" len="med"/>
            </a:ln>
          </p:spPr>
        </p:cxnSp>
        <p:sp>
          <p:nvSpPr>
            <p:cNvPr id="518" name="Google Shape;518;p27"/>
            <p:cNvSpPr/>
            <p:nvPr/>
          </p:nvSpPr>
          <p:spPr>
            <a:xfrm rot="-5400000">
              <a:off x="2276188" y="348852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txBox="1"/>
            <p:nvPr/>
          </p:nvSpPr>
          <p:spPr>
            <a:xfrm>
              <a:off x="2183427" y="1432136"/>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PLAN</a:t>
              </a:r>
              <a:endParaRPr sz="1800" b="1">
                <a:solidFill>
                  <a:schemeClr val="lt1"/>
                </a:solidFill>
                <a:latin typeface="Squada One"/>
                <a:ea typeface="Squada One"/>
                <a:cs typeface="Squada One"/>
                <a:sym typeface="Squada One"/>
              </a:endParaRPr>
            </a:p>
          </p:txBody>
        </p:sp>
        <p:sp>
          <p:nvSpPr>
            <p:cNvPr id="520" name="Google Shape;520;p27"/>
            <p:cNvSpPr txBox="1"/>
            <p:nvPr/>
          </p:nvSpPr>
          <p:spPr>
            <a:xfrm>
              <a:off x="2183427" y="1705416"/>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a:t>
              </a:r>
              <a:endParaRPr sz="1300">
                <a:solidFill>
                  <a:schemeClr val="lt1"/>
                </a:solidFill>
                <a:latin typeface="Roboto Condensed"/>
                <a:ea typeface="Roboto Condensed"/>
                <a:cs typeface="Roboto Condensed"/>
                <a:sym typeface="Roboto Condensed"/>
              </a:endParaRPr>
            </a:p>
          </p:txBody>
        </p:sp>
        <p:sp>
          <p:nvSpPr>
            <p:cNvPr id="521" name="Google Shape;521;p27"/>
            <p:cNvSpPr txBox="1"/>
            <p:nvPr/>
          </p:nvSpPr>
          <p:spPr>
            <a:xfrm>
              <a:off x="2413825" y="3749663"/>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02</a:t>
              </a:r>
              <a:endParaRPr sz="3000" b="1">
                <a:solidFill>
                  <a:schemeClr val="lt1"/>
                </a:solidFill>
                <a:latin typeface="Squada One"/>
                <a:ea typeface="Squada One"/>
                <a:cs typeface="Squada One"/>
                <a:sym typeface="Squada One"/>
              </a:endParaRPr>
            </a:p>
          </p:txBody>
        </p:sp>
      </p:grpSp>
      <p:grpSp>
        <p:nvGrpSpPr>
          <p:cNvPr id="522" name="Google Shape;522;p27"/>
          <p:cNvGrpSpPr/>
          <p:nvPr/>
        </p:nvGrpSpPr>
        <p:grpSpPr>
          <a:xfrm>
            <a:off x="3868004" y="1430052"/>
            <a:ext cx="1408200" cy="3216235"/>
            <a:chOff x="3868004" y="1430052"/>
            <a:chExt cx="1408200" cy="3216235"/>
          </a:xfrm>
        </p:grpSpPr>
        <p:cxnSp>
          <p:nvCxnSpPr>
            <p:cNvPr id="523" name="Google Shape;523;p27"/>
            <p:cNvCxnSpPr>
              <a:stCxn id="524" idx="3"/>
            </p:cNvCxnSpPr>
            <p:nvPr/>
          </p:nvCxnSpPr>
          <p:spPr>
            <a:xfrm rot="10800000">
              <a:off x="4572000" y="2650813"/>
              <a:ext cx="0" cy="774900"/>
            </a:xfrm>
            <a:prstGeom prst="straightConnector1">
              <a:avLst/>
            </a:prstGeom>
            <a:noFill/>
            <a:ln w="19050" cap="flat" cmpd="sng">
              <a:solidFill>
                <a:schemeClr val="lt1"/>
              </a:solidFill>
              <a:prstDash val="solid"/>
              <a:round/>
              <a:headEnd type="none" w="med" len="med"/>
              <a:tailEnd type="diamond" w="med" len="med"/>
            </a:ln>
          </p:spPr>
        </p:cxnSp>
        <p:sp>
          <p:nvSpPr>
            <p:cNvPr id="524" name="Google Shape;524;p27"/>
            <p:cNvSpPr/>
            <p:nvPr/>
          </p:nvSpPr>
          <p:spPr>
            <a:xfrm rot="-5400000">
              <a:off x="3961713" y="348852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txBox="1"/>
            <p:nvPr/>
          </p:nvSpPr>
          <p:spPr>
            <a:xfrm>
              <a:off x="3868004" y="1430052"/>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DEVELOPMENT</a:t>
              </a:r>
              <a:endParaRPr sz="1800" b="1">
                <a:solidFill>
                  <a:schemeClr val="lt1"/>
                </a:solidFill>
                <a:latin typeface="Squada One"/>
                <a:ea typeface="Squada One"/>
                <a:cs typeface="Squada One"/>
                <a:sym typeface="Squada One"/>
              </a:endParaRPr>
            </a:p>
          </p:txBody>
        </p:sp>
        <p:sp>
          <p:nvSpPr>
            <p:cNvPr id="526" name="Google Shape;526;p27"/>
            <p:cNvSpPr txBox="1"/>
            <p:nvPr/>
          </p:nvSpPr>
          <p:spPr>
            <a:xfrm>
              <a:off x="3868004" y="1702453"/>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Saturn is a gas giant and has several rings</a:t>
              </a:r>
              <a:endParaRPr sz="1300">
                <a:solidFill>
                  <a:schemeClr val="lt1"/>
                </a:solidFill>
                <a:latin typeface="Roboto Condensed"/>
                <a:ea typeface="Roboto Condensed"/>
                <a:cs typeface="Roboto Condensed"/>
                <a:sym typeface="Roboto Condensed"/>
              </a:endParaRPr>
            </a:p>
          </p:txBody>
        </p:sp>
        <p:sp>
          <p:nvSpPr>
            <p:cNvPr id="527" name="Google Shape;527;p27"/>
            <p:cNvSpPr txBox="1"/>
            <p:nvPr/>
          </p:nvSpPr>
          <p:spPr>
            <a:xfrm>
              <a:off x="4098875" y="3749663"/>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03</a:t>
              </a:r>
              <a:endParaRPr sz="3000" b="1">
                <a:solidFill>
                  <a:schemeClr val="lt1"/>
                </a:solidFill>
                <a:latin typeface="Squada One"/>
                <a:ea typeface="Squada One"/>
                <a:cs typeface="Squada One"/>
                <a:sym typeface="Squada One"/>
              </a:endParaRPr>
            </a:p>
          </p:txBody>
        </p:sp>
      </p:grpSp>
      <p:grpSp>
        <p:nvGrpSpPr>
          <p:cNvPr id="528" name="Google Shape;528;p27"/>
          <p:cNvGrpSpPr/>
          <p:nvPr/>
        </p:nvGrpSpPr>
        <p:grpSpPr>
          <a:xfrm>
            <a:off x="7236950" y="1434385"/>
            <a:ext cx="1408200" cy="3211903"/>
            <a:chOff x="7236950" y="1434385"/>
            <a:chExt cx="1408200" cy="3211903"/>
          </a:xfrm>
        </p:grpSpPr>
        <p:cxnSp>
          <p:nvCxnSpPr>
            <p:cNvPr id="529" name="Google Shape;529;p27"/>
            <p:cNvCxnSpPr>
              <a:stCxn id="530" idx="3"/>
            </p:cNvCxnSpPr>
            <p:nvPr/>
          </p:nvCxnSpPr>
          <p:spPr>
            <a:xfrm rot="10800000">
              <a:off x="7943050" y="2650813"/>
              <a:ext cx="0" cy="774900"/>
            </a:xfrm>
            <a:prstGeom prst="straightConnector1">
              <a:avLst/>
            </a:prstGeom>
            <a:noFill/>
            <a:ln w="19050" cap="flat" cmpd="sng">
              <a:solidFill>
                <a:schemeClr val="lt1"/>
              </a:solidFill>
              <a:prstDash val="solid"/>
              <a:round/>
              <a:headEnd type="none" w="med" len="med"/>
              <a:tailEnd type="diamond" w="med" len="med"/>
            </a:ln>
          </p:spPr>
        </p:cxnSp>
        <p:sp>
          <p:nvSpPr>
            <p:cNvPr id="530" name="Google Shape;530;p27"/>
            <p:cNvSpPr/>
            <p:nvPr/>
          </p:nvSpPr>
          <p:spPr>
            <a:xfrm rot="-5400000">
              <a:off x="7332763" y="348852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txBox="1"/>
            <p:nvPr/>
          </p:nvSpPr>
          <p:spPr>
            <a:xfrm>
              <a:off x="7236950" y="1434385"/>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LAUNCH</a:t>
              </a:r>
              <a:endParaRPr sz="1800" b="1">
                <a:solidFill>
                  <a:schemeClr val="lt1"/>
                </a:solidFill>
                <a:latin typeface="Squada One"/>
                <a:ea typeface="Squada One"/>
                <a:cs typeface="Squada One"/>
                <a:sym typeface="Squada One"/>
              </a:endParaRPr>
            </a:p>
          </p:txBody>
        </p:sp>
        <p:sp>
          <p:nvSpPr>
            <p:cNvPr id="532" name="Google Shape;532;p27"/>
            <p:cNvSpPr txBox="1"/>
            <p:nvPr/>
          </p:nvSpPr>
          <p:spPr>
            <a:xfrm>
              <a:off x="7236950" y="1708614"/>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to the Sun</a:t>
              </a:r>
              <a:endParaRPr sz="1300">
                <a:solidFill>
                  <a:schemeClr val="lt1"/>
                </a:solidFill>
                <a:latin typeface="Roboto Condensed"/>
                <a:ea typeface="Roboto Condensed"/>
                <a:cs typeface="Roboto Condensed"/>
                <a:sym typeface="Roboto Condensed"/>
              </a:endParaRPr>
            </a:p>
          </p:txBody>
        </p:sp>
        <p:sp>
          <p:nvSpPr>
            <p:cNvPr id="533" name="Google Shape;533;p27"/>
            <p:cNvSpPr txBox="1"/>
            <p:nvPr/>
          </p:nvSpPr>
          <p:spPr>
            <a:xfrm>
              <a:off x="7468975" y="3749663"/>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05</a:t>
              </a:r>
              <a:endParaRPr sz="3000" b="1">
                <a:solidFill>
                  <a:schemeClr val="lt1"/>
                </a:solidFill>
                <a:latin typeface="Squada One"/>
                <a:ea typeface="Squada One"/>
                <a:cs typeface="Squada One"/>
                <a:sym typeface="Squada One"/>
              </a:endParaRPr>
            </a:p>
          </p:txBody>
        </p:sp>
      </p:grpSp>
      <p:grpSp>
        <p:nvGrpSpPr>
          <p:cNvPr id="534" name="Google Shape;534;p27"/>
          <p:cNvGrpSpPr/>
          <p:nvPr/>
        </p:nvGrpSpPr>
        <p:grpSpPr>
          <a:xfrm>
            <a:off x="5552467" y="1434375"/>
            <a:ext cx="1408200" cy="3211913"/>
            <a:chOff x="5552467" y="1434375"/>
            <a:chExt cx="1408200" cy="3211913"/>
          </a:xfrm>
        </p:grpSpPr>
        <p:cxnSp>
          <p:nvCxnSpPr>
            <p:cNvPr id="535" name="Google Shape;535;p27"/>
            <p:cNvCxnSpPr>
              <a:stCxn id="536" idx="3"/>
            </p:cNvCxnSpPr>
            <p:nvPr/>
          </p:nvCxnSpPr>
          <p:spPr>
            <a:xfrm rot="10800000">
              <a:off x="6256567" y="2650813"/>
              <a:ext cx="0" cy="774900"/>
            </a:xfrm>
            <a:prstGeom prst="straightConnector1">
              <a:avLst/>
            </a:prstGeom>
            <a:noFill/>
            <a:ln w="19050" cap="flat" cmpd="sng">
              <a:solidFill>
                <a:schemeClr val="lt1"/>
              </a:solidFill>
              <a:prstDash val="solid"/>
              <a:round/>
              <a:headEnd type="none" w="med" len="med"/>
              <a:tailEnd type="diamond" w="med" len="med"/>
            </a:ln>
          </p:spPr>
        </p:cxnSp>
        <p:sp>
          <p:nvSpPr>
            <p:cNvPr id="536" name="Google Shape;536;p27"/>
            <p:cNvSpPr/>
            <p:nvPr/>
          </p:nvSpPr>
          <p:spPr>
            <a:xfrm rot="-5400000">
              <a:off x="5646280" y="348852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txBox="1"/>
            <p:nvPr/>
          </p:nvSpPr>
          <p:spPr>
            <a:xfrm>
              <a:off x="5552467" y="1434375"/>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ANALYSIS</a:t>
              </a:r>
              <a:endParaRPr sz="1800" b="1">
                <a:solidFill>
                  <a:schemeClr val="lt1"/>
                </a:solidFill>
                <a:latin typeface="Squada One"/>
                <a:ea typeface="Squada One"/>
                <a:cs typeface="Squada One"/>
                <a:sym typeface="Squada One"/>
              </a:endParaRPr>
            </a:p>
          </p:txBody>
        </p:sp>
        <p:sp>
          <p:nvSpPr>
            <p:cNvPr id="538" name="Google Shape;538;p27"/>
            <p:cNvSpPr txBox="1"/>
            <p:nvPr/>
          </p:nvSpPr>
          <p:spPr>
            <a:xfrm>
              <a:off x="5552467" y="1708600"/>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Neptune is the farthest planet</a:t>
              </a:r>
              <a:br>
                <a:rPr lang="en-GB" sz="1300">
                  <a:solidFill>
                    <a:schemeClr val="lt1"/>
                  </a:solidFill>
                  <a:latin typeface="Roboto Condensed"/>
                  <a:ea typeface="Roboto Condensed"/>
                  <a:cs typeface="Roboto Condensed"/>
                  <a:sym typeface="Roboto Condensed"/>
                </a:rPr>
              </a:br>
              <a:r>
                <a:rPr lang="en-GB" sz="1300">
                  <a:solidFill>
                    <a:schemeClr val="lt1"/>
                  </a:solidFill>
                  <a:latin typeface="Roboto Condensed"/>
                  <a:ea typeface="Roboto Condensed"/>
                  <a:cs typeface="Roboto Condensed"/>
                  <a:sym typeface="Roboto Condensed"/>
                </a:rPr>
                <a:t>from the Sun </a:t>
              </a:r>
              <a:endParaRPr sz="1300">
                <a:solidFill>
                  <a:schemeClr val="lt1"/>
                </a:solidFill>
                <a:latin typeface="Roboto Condensed"/>
                <a:ea typeface="Roboto Condensed"/>
                <a:cs typeface="Roboto Condensed"/>
                <a:sym typeface="Roboto Condensed"/>
              </a:endParaRPr>
            </a:p>
          </p:txBody>
        </p:sp>
        <p:sp>
          <p:nvSpPr>
            <p:cNvPr id="539" name="Google Shape;539;p27"/>
            <p:cNvSpPr txBox="1"/>
            <p:nvPr/>
          </p:nvSpPr>
          <p:spPr>
            <a:xfrm>
              <a:off x="5784875" y="3749663"/>
              <a:ext cx="945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04</a:t>
              </a:r>
              <a:endParaRPr sz="3000" b="1">
                <a:solidFill>
                  <a:schemeClr val="lt1"/>
                </a:solidFill>
                <a:latin typeface="Squada One"/>
                <a:ea typeface="Squada One"/>
                <a:cs typeface="Squada One"/>
                <a:sym typeface="Squada One"/>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545" name="Google Shape;545;p28"/>
          <p:cNvGrpSpPr/>
          <p:nvPr/>
        </p:nvGrpSpPr>
        <p:grpSpPr>
          <a:xfrm>
            <a:off x="1903350" y="2804677"/>
            <a:ext cx="1652700" cy="1842325"/>
            <a:chOff x="1903350" y="2804677"/>
            <a:chExt cx="1652700" cy="1842325"/>
          </a:xfrm>
        </p:grpSpPr>
        <p:sp>
          <p:nvSpPr>
            <p:cNvPr id="546" name="Google Shape;546;p28"/>
            <p:cNvSpPr/>
            <p:nvPr/>
          </p:nvSpPr>
          <p:spPr>
            <a:xfrm rot="-5400000">
              <a:off x="1808538" y="2899489"/>
              <a:ext cx="1842325" cy="16527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txBox="1"/>
            <p:nvPr/>
          </p:nvSpPr>
          <p:spPr>
            <a:xfrm>
              <a:off x="1927059" y="3362689"/>
              <a:ext cx="1605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MISSION</a:t>
              </a:r>
              <a:endParaRPr sz="1800" b="1">
                <a:solidFill>
                  <a:schemeClr val="lt1"/>
                </a:solidFill>
                <a:latin typeface="Squada One"/>
                <a:ea typeface="Squada One"/>
                <a:cs typeface="Squada One"/>
                <a:sym typeface="Squada One"/>
              </a:endParaRPr>
            </a:p>
          </p:txBody>
        </p:sp>
        <p:sp>
          <p:nvSpPr>
            <p:cNvPr id="548" name="Google Shape;548;p28"/>
            <p:cNvSpPr txBox="1"/>
            <p:nvPr/>
          </p:nvSpPr>
          <p:spPr>
            <a:xfrm>
              <a:off x="1927050" y="3635103"/>
              <a:ext cx="1605300" cy="7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Jupiter is also the fourth planet and the biggest one</a:t>
              </a:r>
              <a:endParaRPr sz="1300">
                <a:solidFill>
                  <a:schemeClr val="lt1"/>
                </a:solidFill>
                <a:latin typeface="Roboto Condensed"/>
                <a:ea typeface="Roboto Condensed"/>
                <a:cs typeface="Roboto Condensed"/>
                <a:sym typeface="Roboto Condensed"/>
              </a:endParaRPr>
            </a:p>
          </p:txBody>
        </p:sp>
        <p:grpSp>
          <p:nvGrpSpPr>
            <p:cNvPr id="549" name="Google Shape;549;p28"/>
            <p:cNvGrpSpPr/>
            <p:nvPr/>
          </p:nvGrpSpPr>
          <p:grpSpPr>
            <a:xfrm>
              <a:off x="2563630" y="2983302"/>
              <a:ext cx="333011" cy="294305"/>
              <a:chOff x="-3137650" y="2787000"/>
              <a:chExt cx="291450" cy="257575"/>
            </a:xfrm>
          </p:grpSpPr>
          <p:sp>
            <p:nvSpPr>
              <p:cNvPr id="550" name="Google Shape;550;p28"/>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 name="Google Shape;558;p28"/>
          <p:cNvGrpSpPr/>
          <p:nvPr/>
        </p:nvGrpSpPr>
        <p:grpSpPr>
          <a:xfrm>
            <a:off x="4666800" y="1222352"/>
            <a:ext cx="1652700" cy="1842325"/>
            <a:chOff x="4666800" y="1222352"/>
            <a:chExt cx="1652700" cy="1842325"/>
          </a:xfrm>
        </p:grpSpPr>
        <p:sp>
          <p:nvSpPr>
            <p:cNvPr id="559" name="Google Shape;559;p28"/>
            <p:cNvSpPr/>
            <p:nvPr/>
          </p:nvSpPr>
          <p:spPr>
            <a:xfrm rot="-5400000">
              <a:off x="4571988" y="1317164"/>
              <a:ext cx="1842325" cy="16527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txBox="1"/>
            <p:nvPr/>
          </p:nvSpPr>
          <p:spPr>
            <a:xfrm>
              <a:off x="4690494" y="1777753"/>
              <a:ext cx="1605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PURPOSE</a:t>
              </a:r>
              <a:endParaRPr sz="1800" b="1">
                <a:solidFill>
                  <a:schemeClr val="lt1"/>
                </a:solidFill>
                <a:latin typeface="Squada One"/>
                <a:ea typeface="Squada One"/>
                <a:cs typeface="Squada One"/>
                <a:sym typeface="Squada One"/>
              </a:endParaRPr>
            </a:p>
          </p:txBody>
        </p:sp>
        <p:sp>
          <p:nvSpPr>
            <p:cNvPr id="561" name="Google Shape;561;p28"/>
            <p:cNvSpPr txBox="1"/>
            <p:nvPr/>
          </p:nvSpPr>
          <p:spPr>
            <a:xfrm>
              <a:off x="4690474" y="2055448"/>
              <a:ext cx="16053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also the biggest planet in the Solar System</a:t>
              </a:r>
              <a:endParaRPr sz="1300">
                <a:solidFill>
                  <a:schemeClr val="lt1"/>
                </a:solidFill>
                <a:latin typeface="Roboto Condensed"/>
                <a:ea typeface="Roboto Condensed"/>
                <a:cs typeface="Roboto Condensed"/>
                <a:sym typeface="Roboto Condensed"/>
              </a:endParaRPr>
            </a:p>
          </p:txBody>
        </p:sp>
        <p:grpSp>
          <p:nvGrpSpPr>
            <p:cNvPr id="562" name="Google Shape;562;p28"/>
            <p:cNvGrpSpPr/>
            <p:nvPr/>
          </p:nvGrpSpPr>
          <p:grpSpPr>
            <a:xfrm>
              <a:off x="5326646" y="1410158"/>
              <a:ext cx="333011" cy="313187"/>
              <a:chOff x="-4211975" y="2783850"/>
              <a:chExt cx="291450" cy="274100"/>
            </a:xfrm>
          </p:grpSpPr>
          <p:sp>
            <p:nvSpPr>
              <p:cNvPr id="563" name="Google Shape;563;p28"/>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 name="Google Shape;566;p28"/>
          <p:cNvGrpSpPr/>
          <p:nvPr/>
        </p:nvGrpSpPr>
        <p:grpSpPr>
          <a:xfrm>
            <a:off x="3745650" y="2804677"/>
            <a:ext cx="1652700" cy="1842325"/>
            <a:chOff x="3745650" y="2804677"/>
            <a:chExt cx="1652700" cy="1842325"/>
          </a:xfrm>
        </p:grpSpPr>
        <p:sp>
          <p:nvSpPr>
            <p:cNvPr id="567" name="Google Shape;567;p28"/>
            <p:cNvSpPr/>
            <p:nvPr/>
          </p:nvSpPr>
          <p:spPr>
            <a:xfrm rot="-5400000">
              <a:off x="3650838" y="2899489"/>
              <a:ext cx="1842325" cy="16527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txBox="1"/>
            <p:nvPr/>
          </p:nvSpPr>
          <p:spPr>
            <a:xfrm>
              <a:off x="3769359" y="3362689"/>
              <a:ext cx="1605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TARGET</a:t>
              </a:r>
              <a:endParaRPr sz="1800" b="1">
                <a:solidFill>
                  <a:schemeClr val="lt1"/>
                </a:solidFill>
                <a:latin typeface="Squada One"/>
                <a:ea typeface="Squada One"/>
                <a:cs typeface="Squada One"/>
                <a:sym typeface="Squada One"/>
              </a:endParaRPr>
            </a:p>
          </p:txBody>
        </p:sp>
        <p:sp>
          <p:nvSpPr>
            <p:cNvPr id="569" name="Google Shape;569;p28"/>
            <p:cNvSpPr txBox="1"/>
            <p:nvPr/>
          </p:nvSpPr>
          <p:spPr>
            <a:xfrm>
              <a:off x="3769350" y="3635103"/>
              <a:ext cx="1605300" cy="7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Earth is the third planet from the Sun and where we live on</a:t>
              </a:r>
              <a:endParaRPr sz="1300">
                <a:solidFill>
                  <a:schemeClr val="lt1"/>
                </a:solidFill>
                <a:latin typeface="Roboto Condensed"/>
                <a:ea typeface="Roboto Condensed"/>
                <a:cs typeface="Roboto Condensed"/>
                <a:sym typeface="Roboto Condensed"/>
              </a:endParaRPr>
            </a:p>
          </p:txBody>
        </p:sp>
        <p:sp>
          <p:nvSpPr>
            <p:cNvPr id="570" name="Google Shape;570;p28"/>
            <p:cNvSpPr/>
            <p:nvPr/>
          </p:nvSpPr>
          <p:spPr>
            <a:xfrm>
              <a:off x="4404147" y="2963049"/>
              <a:ext cx="335696" cy="334810"/>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8"/>
          <p:cNvGrpSpPr/>
          <p:nvPr/>
        </p:nvGrpSpPr>
        <p:grpSpPr>
          <a:xfrm>
            <a:off x="6509100" y="1222352"/>
            <a:ext cx="1652700" cy="1842325"/>
            <a:chOff x="6509100" y="1222352"/>
            <a:chExt cx="1652700" cy="1842325"/>
          </a:xfrm>
        </p:grpSpPr>
        <p:sp>
          <p:nvSpPr>
            <p:cNvPr id="572" name="Google Shape;572;p28"/>
            <p:cNvSpPr/>
            <p:nvPr/>
          </p:nvSpPr>
          <p:spPr>
            <a:xfrm rot="-5400000">
              <a:off x="6414288" y="1317164"/>
              <a:ext cx="1842325" cy="16527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txBox="1"/>
            <p:nvPr/>
          </p:nvSpPr>
          <p:spPr>
            <a:xfrm>
              <a:off x="6509104" y="1777125"/>
              <a:ext cx="1605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GOAL</a:t>
              </a:r>
              <a:endParaRPr sz="1800" b="1">
                <a:solidFill>
                  <a:schemeClr val="lt1"/>
                </a:solidFill>
                <a:latin typeface="Squada One"/>
                <a:ea typeface="Squada One"/>
                <a:cs typeface="Squada One"/>
                <a:sym typeface="Squada One"/>
              </a:endParaRPr>
            </a:p>
          </p:txBody>
        </p:sp>
        <p:sp>
          <p:nvSpPr>
            <p:cNvPr id="574" name="Google Shape;574;p28"/>
            <p:cNvSpPr txBox="1"/>
            <p:nvPr/>
          </p:nvSpPr>
          <p:spPr>
            <a:xfrm>
              <a:off x="6509100" y="2055100"/>
              <a:ext cx="16053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Venus has a beautiful name and very high temperatures</a:t>
              </a:r>
              <a:endParaRPr sz="1300">
                <a:solidFill>
                  <a:schemeClr val="lt1"/>
                </a:solidFill>
                <a:latin typeface="Roboto Condensed"/>
                <a:ea typeface="Roboto Condensed"/>
                <a:cs typeface="Roboto Condensed"/>
                <a:sym typeface="Roboto Condensed"/>
              </a:endParaRPr>
            </a:p>
          </p:txBody>
        </p:sp>
        <p:grpSp>
          <p:nvGrpSpPr>
            <p:cNvPr id="575" name="Google Shape;575;p28"/>
            <p:cNvGrpSpPr/>
            <p:nvPr/>
          </p:nvGrpSpPr>
          <p:grpSpPr>
            <a:xfrm>
              <a:off x="7144349" y="1400245"/>
              <a:ext cx="334810" cy="333011"/>
              <a:chOff x="-3854375" y="2046625"/>
              <a:chExt cx="293025" cy="291450"/>
            </a:xfrm>
          </p:grpSpPr>
          <p:sp>
            <p:nvSpPr>
              <p:cNvPr id="576" name="Google Shape;576;p28"/>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9" name="Google Shape;579;p28"/>
          <p:cNvSpPr/>
          <p:nvPr/>
        </p:nvSpPr>
        <p:spPr>
          <a:xfrm rot="16200000">
            <a:off x="887388" y="1317164"/>
            <a:ext cx="1842325" cy="16527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txBox="1"/>
          <p:nvPr/>
        </p:nvSpPr>
        <p:spPr>
          <a:xfrm>
            <a:off x="1005922" y="1782925"/>
            <a:ext cx="1605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IDEA</a:t>
            </a:r>
            <a:endParaRPr sz="1800" b="1">
              <a:solidFill>
                <a:schemeClr val="lt1"/>
              </a:solidFill>
              <a:latin typeface="Squada One"/>
              <a:ea typeface="Squada One"/>
              <a:cs typeface="Squada One"/>
              <a:sym typeface="Squada One"/>
            </a:endParaRPr>
          </a:p>
        </p:txBody>
      </p:sp>
      <p:sp>
        <p:nvSpPr>
          <p:cNvPr id="581" name="Google Shape;581;p28"/>
          <p:cNvSpPr txBox="1"/>
          <p:nvPr/>
        </p:nvSpPr>
        <p:spPr>
          <a:xfrm>
            <a:off x="1005875" y="2055386"/>
            <a:ext cx="16053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The closest planet to the Sun and the smallest one</a:t>
            </a:r>
            <a:endParaRPr sz="1300">
              <a:solidFill>
                <a:schemeClr val="lt1"/>
              </a:solidFill>
              <a:latin typeface="Roboto Condensed"/>
              <a:ea typeface="Roboto Condensed"/>
              <a:cs typeface="Roboto Condensed"/>
              <a:sym typeface="Roboto Condensed"/>
            </a:endParaRPr>
          </a:p>
        </p:txBody>
      </p:sp>
      <p:grpSp>
        <p:nvGrpSpPr>
          <p:cNvPr id="582" name="Google Shape;582;p28"/>
          <p:cNvGrpSpPr/>
          <p:nvPr/>
        </p:nvGrpSpPr>
        <p:grpSpPr>
          <a:xfrm>
            <a:off x="1642065" y="1399361"/>
            <a:ext cx="333011" cy="334782"/>
            <a:chOff x="-3852025" y="2764950"/>
            <a:chExt cx="291450" cy="293000"/>
          </a:xfrm>
        </p:grpSpPr>
        <p:sp>
          <p:nvSpPr>
            <p:cNvPr id="583" name="Google Shape;583;p28"/>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28"/>
          <p:cNvGrpSpPr/>
          <p:nvPr/>
        </p:nvGrpSpPr>
        <p:grpSpPr>
          <a:xfrm>
            <a:off x="5587950" y="2804677"/>
            <a:ext cx="1652700" cy="1842325"/>
            <a:chOff x="5587950" y="2804677"/>
            <a:chExt cx="1652700" cy="1842325"/>
          </a:xfrm>
        </p:grpSpPr>
        <p:sp>
          <p:nvSpPr>
            <p:cNvPr id="586" name="Google Shape;586;p28"/>
            <p:cNvSpPr/>
            <p:nvPr/>
          </p:nvSpPr>
          <p:spPr>
            <a:xfrm rot="-5400000">
              <a:off x="5493138" y="2899489"/>
              <a:ext cx="1842325" cy="16527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txBox="1"/>
            <p:nvPr/>
          </p:nvSpPr>
          <p:spPr>
            <a:xfrm>
              <a:off x="5611654" y="3362694"/>
              <a:ext cx="1605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ENVISIONED</a:t>
              </a:r>
              <a:endParaRPr sz="1800" b="1">
                <a:solidFill>
                  <a:schemeClr val="lt1"/>
                </a:solidFill>
                <a:latin typeface="Squada One"/>
                <a:ea typeface="Squada One"/>
                <a:cs typeface="Squada One"/>
                <a:sym typeface="Squada One"/>
              </a:endParaRPr>
            </a:p>
          </p:txBody>
        </p:sp>
        <p:sp>
          <p:nvSpPr>
            <p:cNvPr id="588" name="Google Shape;588;p28"/>
            <p:cNvSpPr txBox="1"/>
            <p:nvPr/>
          </p:nvSpPr>
          <p:spPr>
            <a:xfrm>
              <a:off x="5611650" y="3635103"/>
              <a:ext cx="1605300" cy="7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a:t>
              </a:r>
              <a:endParaRPr sz="1300">
                <a:solidFill>
                  <a:schemeClr val="lt1"/>
                </a:solidFill>
                <a:latin typeface="Roboto Condensed"/>
                <a:ea typeface="Roboto Condensed"/>
                <a:cs typeface="Roboto Condensed"/>
                <a:sym typeface="Roboto Condensed"/>
              </a:endParaRPr>
            </a:p>
          </p:txBody>
        </p:sp>
        <p:sp>
          <p:nvSpPr>
            <p:cNvPr id="589" name="Google Shape;589;p28"/>
            <p:cNvSpPr/>
            <p:nvPr/>
          </p:nvSpPr>
          <p:spPr>
            <a:xfrm>
              <a:off x="6247353" y="3004011"/>
              <a:ext cx="333896" cy="252886"/>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28"/>
          <p:cNvGrpSpPr/>
          <p:nvPr/>
        </p:nvGrpSpPr>
        <p:grpSpPr>
          <a:xfrm>
            <a:off x="2824500" y="1222352"/>
            <a:ext cx="1652700" cy="1842325"/>
            <a:chOff x="2824500" y="1222352"/>
            <a:chExt cx="1652700" cy="1842325"/>
          </a:xfrm>
        </p:grpSpPr>
        <p:sp>
          <p:nvSpPr>
            <p:cNvPr id="591" name="Google Shape;591;p28"/>
            <p:cNvSpPr/>
            <p:nvPr/>
          </p:nvSpPr>
          <p:spPr>
            <a:xfrm rot="-5400000">
              <a:off x="2729688" y="1317164"/>
              <a:ext cx="1842325" cy="16527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txBox="1"/>
            <p:nvPr/>
          </p:nvSpPr>
          <p:spPr>
            <a:xfrm>
              <a:off x="2871894" y="1777133"/>
              <a:ext cx="1605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VALUES</a:t>
              </a:r>
              <a:endParaRPr sz="1800" b="1">
                <a:solidFill>
                  <a:schemeClr val="lt1"/>
                </a:solidFill>
                <a:latin typeface="Squada One"/>
                <a:ea typeface="Squada One"/>
                <a:cs typeface="Squada One"/>
                <a:sym typeface="Squada One"/>
              </a:endParaRPr>
            </a:p>
          </p:txBody>
        </p:sp>
        <p:sp>
          <p:nvSpPr>
            <p:cNvPr id="593" name="Google Shape;593;p28"/>
            <p:cNvSpPr txBox="1"/>
            <p:nvPr/>
          </p:nvSpPr>
          <p:spPr>
            <a:xfrm>
              <a:off x="2871874" y="2056200"/>
              <a:ext cx="16053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It is composed mostly of hydrogen and helium</a:t>
              </a:r>
              <a:endParaRPr sz="1300">
                <a:solidFill>
                  <a:schemeClr val="lt1"/>
                </a:solidFill>
                <a:latin typeface="Roboto Condensed"/>
                <a:ea typeface="Roboto Condensed"/>
                <a:cs typeface="Roboto Condensed"/>
                <a:sym typeface="Roboto Condensed"/>
              </a:endParaRPr>
            </a:p>
          </p:txBody>
        </p:sp>
        <p:grpSp>
          <p:nvGrpSpPr>
            <p:cNvPr id="594" name="Google Shape;594;p28"/>
            <p:cNvGrpSpPr/>
            <p:nvPr/>
          </p:nvGrpSpPr>
          <p:grpSpPr>
            <a:xfrm>
              <a:off x="3522589" y="1400245"/>
              <a:ext cx="256514" cy="333011"/>
              <a:chOff x="-3462150" y="2046625"/>
              <a:chExt cx="224500" cy="291450"/>
            </a:xfrm>
          </p:grpSpPr>
          <p:sp>
            <p:nvSpPr>
              <p:cNvPr id="595" name="Google Shape;595;p28"/>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8"/>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607" name="Google Shape;607;p29"/>
          <p:cNvGrpSpPr/>
          <p:nvPr/>
        </p:nvGrpSpPr>
        <p:grpSpPr>
          <a:xfrm>
            <a:off x="533400" y="1312755"/>
            <a:ext cx="1813800" cy="757433"/>
            <a:chOff x="533400" y="1312755"/>
            <a:chExt cx="1813800" cy="757433"/>
          </a:xfrm>
        </p:grpSpPr>
        <p:sp>
          <p:nvSpPr>
            <p:cNvPr id="608" name="Google Shape;608;p29"/>
            <p:cNvSpPr txBox="1"/>
            <p:nvPr/>
          </p:nvSpPr>
          <p:spPr>
            <a:xfrm>
              <a:off x="533400" y="1550588"/>
              <a:ext cx="1813800" cy="519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300">
                  <a:solidFill>
                    <a:schemeClr val="lt1"/>
                  </a:solidFill>
                  <a:latin typeface="Roboto Condensed"/>
                  <a:ea typeface="Roboto Condensed"/>
                  <a:cs typeface="Roboto Condensed"/>
                  <a:sym typeface="Roboto Condensed"/>
                </a:rPr>
                <a:t>It’s the smallest planet in the Solar System</a:t>
              </a:r>
              <a:endParaRPr sz="1300">
                <a:solidFill>
                  <a:schemeClr val="lt1"/>
                </a:solidFill>
                <a:latin typeface="Roboto Condensed"/>
                <a:ea typeface="Roboto Condensed"/>
                <a:cs typeface="Roboto Condensed"/>
                <a:sym typeface="Roboto Condensed"/>
              </a:endParaRPr>
            </a:p>
          </p:txBody>
        </p:sp>
        <p:sp>
          <p:nvSpPr>
            <p:cNvPr id="609" name="Google Shape;609;p29"/>
            <p:cNvSpPr txBox="1"/>
            <p:nvPr/>
          </p:nvSpPr>
          <p:spPr>
            <a:xfrm>
              <a:off x="533400" y="1312755"/>
              <a:ext cx="1813800" cy="2394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800">
                  <a:solidFill>
                    <a:schemeClr val="lt1"/>
                  </a:solidFill>
                  <a:latin typeface="Squada One"/>
                  <a:ea typeface="Squada One"/>
                  <a:cs typeface="Squada One"/>
                  <a:sym typeface="Squada One"/>
                </a:rPr>
                <a:t>RESOURCES</a:t>
              </a:r>
              <a:endParaRPr sz="1800">
                <a:solidFill>
                  <a:schemeClr val="lt1"/>
                </a:solidFill>
                <a:latin typeface="Squada One"/>
                <a:ea typeface="Squada One"/>
                <a:cs typeface="Squada One"/>
                <a:sym typeface="Squada One"/>
              </a:endParaRPr>
            </a:p>
          </p:txBody>
        </p:sp>
      </p:grpSp>
      <p:grpSp>
        <p:nvGrpSpPr>
          <p:cNvPr id="610" name="Google Shape;610;p29"/>
          <p:cNvGrpSpPr/>
          <p:nvPr/>
        </p:nvGrpSpPr>
        <p:grpSpPr>
          <a:xfrm>
            <a:off x="533400" y="2554388"/>
            <a:ext cx="1813800" cy="757424"/>
            <a:chOff x="533400" y="2554388"/>
            <a:chExt cx="1813800" cy="757424"/>
          </a:xfrm>
        </p:grpSpPr>
        <p:sp>
          <p:nvSpPr>
            <p:cNvPr id="611" name="Google Shape;611;p29"/>
            <p:cNvSpPr txBox="1"/>
            <p:nvPr/>
          </p:nvSpPr>
          <p:spPr>
            <a:xfrm>
              <a:off x="533400" y="2792212"/>
              <a:ext cx="1813800" cy="519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300">
                  <a:solidFill>
                    <a:schemeClr val="lt1"/>
                  </a:solidFill>
                  <a:latin typeface="Roboto Condensed"/>
                  <a:ea typeface="Roboto Condensed"/>
                  <a:cs typeface="Roboto Condensed"/>
                  <a:sym typeface="Roboto Condensed"/>
                </a:rPr>
                <a:t>It’s the biggest planet in the Solar System</a:t>
              </a:r>
              <a:endParaRPr sz="1300">
                <a:solidFill>
                  <a:schemeClr val="lt1"/>
                </a:solidFill>
                <a:latin typeface="Roboto Condensed"/>
                <a:ea typeface="Roboto Condensed"/>
                <a:cs typeface="Roboto Condensed"/>
                <a:sym typeface="Roboto Condensed"/>
              </a:endParaRPr>
            </a:p>
          </p:txBody>
        </p:sp>
        <p:sp>
          <p:nvSpPr>
            <p:cNvPr id="612" name="Google Shape;612;p29"/>
            <p:cNvSpPr txBox="1"/>
            <p:nvPr/>
          </p:nvSpPr>
          <p:spPr>
            <a:xfrm>
              <a:off x="533400" y="2554388"/>
              <a:ext cx="1813800" cy="2394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Squada One"/>
                  <a:ea typeface="Squada One"/>
                  <a:cs typeface="Squada One"/>
                  <a:sym typeface="Squada One"/>
                </a:rPr>
                <a:t>CAPACITY</a:t>
              </a:r>
              <a:endParaRPr sz="1800">
                <a:solidFill>
                  <a:schemeClr val="lt1"/>
                </a:solidFill>
                <a:latin typeface="Squada One"/>
                <a:ea typeface="Squada One"/>
                <a:cs typeface="Squada One"/>
                <a:sym typeface="Squada One"/>
              </a:endParaRPr>
            </a:p>
          </p:txBody>
        </p:sp>
      </p:grpSp>
      <p:grpSp>
        <p:nvGrpSpPr>
          <p:cNvPr id="613" name="Google Shape;613;p29"/>
          <p:cNvGrpSpPr/>
          <p:nvPr/>
        </p:nvGrpSpPr>
        <p:grpSpPr>
          <a:xfrm>
            <a:off x="533400" y="3796021"/>
            <a:ext cx="1813800" cy="757466"/>
            <a:chOff x="533400" y="3796021"/>
            <a:chExt cx="1813800" cy="757466"/>
          </a:xfrm>
        </p:grpSpPr>
        <p:sp>
          <p:nvSpPr>
            <p:cNvPr id="614" name="Google Shape;614;p29"/>
            <p:cNvSpPr txBox="1"/>
            <p:nvPr/>
          </p:nvSpPr>
          <p:spPr>
            <a:xfrm>
              <a:off x="533400" y="4033888"/>
              <a:ext cx="1813800" cy="519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300">
                  <a:solidFill>
                    <a:schemeClr val="lt1"/>
                  </a:solidFill>
                  <a:latin typeface="Roboto Condensed"/>
                  <a:ea typeface="Roboto Condensed"/>
                  <a:cs typeface="Roboto Condensed"/>
                  <a:sym typeface="Roboto Condensed"/>
                </a:rPr>
                <a:t>It’s composed of hydrogen and helium</a:t>
              </a:r>
              <a:endParaRPr sz="1300">
                <a:solidFill>
                  <a:schemeClr val="lt1"/>
                </a:solidFill>
                <a:latin typeface="Roboto Condensed"/>
                <a:ea typeface="Roboto Condensed"/>
                <a:cs typeface="Roboto Condensed"/>
                <a:sym typeface="Roboto Condensed"/>
              </a:endParaRPr>
            </a:p>
          </p:txBody>
        </p:sp>
        <p:sp>
          <p:nvSpPr>
            <p:cNvPr id="615" name="Google Shape;615;p29"/>
            <p:cNvSpPr txBox="1"/>
            <p:nvPr/>
          </p:nvSpPr>
          <p:spPr>
            <a:xfrm>
              <a:off x="533400" y="3796021"/>
              <a:ext cx="1813800" cy="2394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lt1"/>
                  </a:solidFill>
                  <a:latin typeface="Squada One"/>
                  <a:ea typeface="Squada One"/>
                  <a:cs typeface="Squada One"/>
                  <a:sym typeface="Squada One"/>
                </a:rPr>
                <a:t>MOTIVES</a:t>
              </a:r>
              <a:endParaRPr sz="1800">
                <a:solidFill>
                  <a:schemeClr val="lt1"/>
                </a:solidFill>
                <a:latin typeface="Squada One"/>
                <a:ea typeface="Squada One"/>
                <a:cs typeface="Squada One"/>
                <a:sym typeface="Squada One"/>
              </a:endParaRPr>
            </a:p>
          </p:txBody>
        </p:sp>
      </p:grpSp>
      <p:grpSp>
        <p:nvGrpSpPr>
          <p:cNvPr id="616" name="Google Shape;616;p29"/>
          <p:cNvGrpSpPr/>
          <p:nvPr/>
        </p:nvGrpSpPr>
        <p:grpSpPr>
          <a:xfrm>
            <a:off x="6796800" y="2554388"/>
            <a:ext cx="1813800" cy="757430"/>
            <a:chOff x="6796800" y="2554388"/>
            <a:chExt cx="1813800" cy="757430"/>
          </a:xfrm>
        </p:grpSpPr>
        <p:sp>
          <p:nvSpPr>
            <p:cNvPr id="617" name="Google Shape;617;p29"/>
            <p:cNvSpPr txBox="1"/>
            <p:nvPr/>
          </p:nvSpPr>
          <p:spPr>
            <a:xfrm>
              <a:off x="6796800" y="2792218"/>
              <a:ext cx="1813800" cy="519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300">
                  <a:solidFill>
                    <a:schemeClr val="lt1"/>
                  </a:solidFill>
                  <a:latin typeface="Roboto Condensed"/>
                  <a:ea typeface="Roboto Condensed"/>
                  <a:cs typeface="Roboto Condensed"/>
                  <a:sym typeface="Roboto Condensed"/>
                </a:rPr>
                <a:t>It’s a cold place. It’s full of iron oxide dust</a:t>
              </a:r>
              <a:endParaRPr sz="1300">
                <a:solidFill>
                  <a:schemeClr val="lt1"/>
                </a:solidFill>
                <a:latin typeface="Roboto Condensed"/>
                <a:ea typeface="Roboto Condensed"/>
                <a:cs typeface="Roboto Condensed"/>
                <a:sym typeface="Roboto Condensed"/>
              </a:endParaRPr>
            </a:p>
          </p:txBody>
        </p:sp>
        <p:sp>
          <p:nvSpPr>
            <p:cNvPr id="618" name="Google Shape;618;p29"/>
            <p:cNvSpPr txBox="1"/>
            <p:nvPr/>
          </p:nvSpPr>
          <p:spPr>
            <a:xfrm>
              <a:off x="6796800" y="2554388"/>
              <a:ext cx="1813800" cy="2394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lt1"/>
                  </a:solidFill>
                  <a:latin typeface="Squada One"/>
                  <a:ea typeface="Squada One"/>
                  <a:cs typeface="Squada One"/>
                  <a:sym typeface="Squada One"/>
                </a:rPr>
                <a:t>INFORMATION</a:t>
              </a:r>
              <a:endParaRPr sz="1800">
                <a:solidFill>
                  <a:schemeClr val="lt1"/>
                </a:solidFill>
                <a:latin typeface="Squada One"/>
                <a:ea typeface="Squada One"/>
                <a:cs typeface="Squada One"/>
                <a:sym typeface="Squada One"/>
              </a:endParaRPr>
            </a:p>
          </p:txBody>
        </p:sp>
      </p:grpSp>
      <p:grpSp>
        <p:nvGrpSpPr>
          <p:cNvPr id="619" name="Google Shape;619;p29"/>
          <p:cNvGrpSpPr/>
          <p:nvPr/>
        </p:nvGrpSpPr>
        <p:grpSpPr>
          <a:xfrm>
            <a:off x="6796800" y="3796021"/>
            <a:ext cx="1813800" cy="757466"/>
            <a:chOff x="6796800" y="3796021"/>
            <a:chExt cx="1813800" cy="757466"/>
          </a:xfrm>
        </p:grpSpPr>
        <p:sp>
          <p:nvSpPr>
            <p:cNvPr id="620" name="Google Shape;620;p29"/>
            <p:cNvSpPr txBox="1"/>
            <p:nvPr/>
          </p:nvSpPr>
          <p:spPr>
            <a:xfrm>
              <a:off x="6796800" y="4033888"/>
              <a:ext cx="1813800" cy="519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300">
                  <a:solidFill>
                    <a:schemeClr val="lt1"/>
                  </a:solidFill>
                  <a:latin typeface="Roboto Condensed"/>
                  <a:ea typeface="Roboto Condensed"/>
                  <a:cs typeface="Roboto Condensed"/>
                  <a:sym typeface="Roboto Condensed"/>
                </a:rPr>
                <a:t>Venus has a very poisonous atmosphere</a:t>
              </a:r>
              <a:endParaRPr sz="1300">
                <a:solidFill>
                  <a:schemeClr val="lt1"/>
                </a:solidFill>
                <a:latin typeface="Roboto Condensed"/>
                <a:ea typeface="Roboto Condensed"/>
                <a:cs typeface="Roboto Condensed"/>
                <a:sym typeface="Roboto Condensed"/>
              </a:endParaRPr>
            </a:p>
          </p:txBody>
        </p:sp>
        <p:sp>
          <p:nvSpPr>
            <p:cNvPr id="621" name="Google Shape;621;p29"/>
            <p:cNvSpPr txBox="1"/>
            <p:nvPr/>
          </p:nvSpPr>
          <p:spPr>
            <a:xfrm>
              <a:off x="6796800" y="3796021"/>
              <a:ext cx="1813800" cy="2394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lt1"/>
                  </a:solidFill>
                  <a:latin typeface="Squada One"/>
                  <a:ea typeface="Squada One"/>
                  <a:cs typeface="Squada One"/>
                  <a:sym typeface="Squada One"/>
                </a:rPr>
                <a:t>KNOWLEDGE</a:t>
              </a:r>
              <a:endParaRPr sz="1800">
                <a:solidFill>
                  <a:schemeClr val="lt1"/>
                </a:solidFill>
                <a:latin typeface="Squada One"/>
                <a:ea typeface="Squada One"/>
                <a:cs typeface="Squada One"/>
                <a:sym typeface="Squada One"/>
              </a:endParaRPr>
            </a:p>
          </p:txBody>
        </p:sp>
      </p:grpSp>
      <p:grpSp>
        <p:nvGrpSpPr>
          <p:cNvPr id="622" name="Google Shape;622;p29"/>
          <p:cNvGrpSpPr/>
          <p:nvPr/>
        </p:nvGrpSpPr>
        <p:grpSpPr>
          <a:xfrm>
            <a:off x="6796800" y="1312755"/>
            <a:ext cx="1813800" cy="757433"/>
            <a:chOff x="6796800" y="1312755"/>
            <a:chExt cx="1813800" cy="757433"/>
          </a:xfrm>
        </p:grpSpPr>
        <p:sp>
          <p:nvSpPr>
            <p:cNvPr id="623" name="Google Shape;623;p29"/>
            <p:cNvSpPr txBox="1"/>
            <p:nvPr/>
          </p:nvSpPr>
          <p:spPr>
            <a:xfrm>
              <a:off x="6796800" y="1550588"/>
              <a:ext cx="1813800" cy="519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1300">
                  <a:solidFill>
                    <a:schemeClr val="lt1"/>
                  </a:solidFill>
                  <a:latin typeface="Roboto Condensed"/>
                  <a:ea typeface="Roboto Condensed"/>
                  <a:cs typeface="Roboto Condensed"/>
                  <a:sym typeface="Roboto Condensed"/>
                </a:rPr>
                <a:t>It’s the farthest planet from the Sun</a:t>
              </a:r>
              <a:endParaRPr sz="1300">
                <a:solidFill>
                  <a:schemeClr val="lt1"/>
                </a:solidFill>
                <a:latin typeface="Roboto Condensed"/>
                <a:ea typeface="Roboto Condensed"/>
                <a:cs typeface="Roboto Condensed"/>
                <a:sym typeface="Roboto Condensed"/>
              </a:endParaRPr>
            </a:p>
          </p:txBody>
        </p:sp>
        <p:sp>
          <p:nvSpPr>
            <p:cNvPr id="624" name="Google Shape;624;p29"/>
            <p:cNvSpPr txBox="1"/>
            <p:nvPr/>
          </p:nvSpPr>
          <p:spPr>
            <a:xfrm>
              <a:off x="6796800" y="1312755"/>
              <a:ext cx="1813800" cy="2394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lt1"/>
                  </a:solidFill>
                  <a:latin typeface="Squada One"/>
                  <a:ea typeface="Squada One"/>
                  <a:cs typeface="Squada One"/>
                  <a:sym typeface="Squada One"/>
                </a:rPr>
                <a:t>STRUCTURE</a:t>
              </a:r>
              <a:endParaRPr sz="1800">
                <a:solidFill>
                  <a:schemeClr val="lt1"/>
                </a:solidFill>
                <a:latin typeface="Squada One"/>
                <a:ea typeface="Squada One"/>
                <a:cs typeface="Squada One"/>
                <a:sym typeface="Squada One"/>
              </a:endParaRPr>
            </a:p>
          </p:txBody>
        </p:sp>
      </p:grpSp>
      <p:grpSp>
        <p:nvGrpSpPr>
          <p:cNvPr id="625" name="Google Shape;625;p29"/>
          <p:cNvGrpSpPr/>
          <p:nvPr/>
        </p:nvGrpSpPr>
        <p:grpSpPr>
          <a:xfrm>
            <a:off x="2347200" y="1128659"/>
            <a:ext cx="4449600" cy="3608919"/>
            <a:chOff x="2347200" y="1128659"/>
            <a:chExt cx="4449600" cy="3608919"/>
          </a:xfrm>
        </p:grpSpPr>
        <p:grpSp>
          <p:nvGrpSpPr>
            <p:cNvPr id="626" name="Google Shape;626;p29"/>
            <p:cNvGrpSpPr/>
            <p:nvPr/>
          </p:nvGrpSpPr>
          <p:grpSpPr>
            <a:xfrm>
              <a:off x="2943947" y="1128659"/>
              <a:ext cx="3257279" cy="3608919"/>
              <a:chOff x="2943947" y="1128659"/>
              <a:chExt cx="3257279" cy="3608919"/>
            </a:xfrm>
          </p:grpSpPr>
          <p:sp>
            <p:nvSpPr>
              <p:cNvPr id="627" name="Google Shape;627;p29"/>
              <p:cNvSpPr/>
              <p:nvPr/>
            </p:nvSpPr>
            <p:spPr>
              <a:xfrm rot="-5400000">
                <a:off x="2852400" y="1740693"/>
                <a:ext cx="1376635" cy="1191328"/>
              </a:xfrm>
              <a:custGeom>
                <a:avLst/>
                <a:gdLst/>
                <a:ahLst/>
                <a:cxnLst/>
                <a:rect l="l" t="t" r="r" b="b"/>
                <a:pathLst>
                  <a:path w="18056" h="15625" extrusionOk="0">
                    <a:moveTo>
                      <a:pt x="4499" y="1"/>
                    </a:moveTo>
                    <a:lnTo>
                      <a:pt x="1" y="7813"/>
                    </a:lnTo>
                    <a:lnTo>
                      <a:pt x="4499" y="15624"/>
                    </a:lnTo>
                    <a:lnTo>
                      <a:pt x="13527" y="15624"/>
                    </a:lnTo>
                    <a:lnTo>
                      <a:pt x="18056" y="7813"/>
                    </a:lnTo>
                    <a:lnTo>
                      <a:pt x="13527"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3343251" y="2184401"/>
                <a:ext cx="394968" cy="392845"/>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3530111" y="2231107"/>
                <a:ext cx="138059" cy="138059"/>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rot="-5400000">
                <a:off x="2852400" y="2931929"/>
                <a:ext cx="1376635" cy="1193539"/>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rot="-5400000">
                <a:off x="3883679" y="3453635"/>
                <a:ext cx="1376635" cy="1191252"/>
              </a:xfrm>
              <a:custGeom>
                <a:avLst/>
                <a:gdLst/>
                <a:ahLst/>
                <a:cxnLst/>
                <a:rect l="l" t="t" r="r" b="b"/>
                <a:pathLst>
                  <a:path w="18056" h="15624" extrusionOk="0">
                    <a:moveTo>
                      <a:pt x="4530" y="0"/>
                    </a:moveTo>
                    <a:lnTo>
                      <a:pt x="1" y="7812"/>
                    </a:lnTo>
                    <a:lnTo>
                      <a:pt x="4530" y="15624"/>
                    </a:lnTo>
                    <a:lnTo>
                      <a:pt x="13557" y="15624"/>
                    </a:lnTo>
                    <a:lnTo>
                      <a:pt x="18056" y="7812"/>
                    </a:lnTo>
                    <a:lnTo>
                      <a:pt x="1355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4350650" y="3827350"/>
                <a:ext cx="445052" cy="443852"/>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4489864" y="3878523"/>
                <a:ext cx="157075" cy="18206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rot="-5400000">
                <a:off x="4917321" y="1740693"/>
                <a:ext cx="1374271" cy="1191328"/>
              </a:xfrm>
              <a:custGeom>
                <a:avLst/>
                <a:gdLst/>
                <a:ahLst/>
                <a:cxnLst/>
                <a:rect l="l" t="t" r="r" b="b"/>
                <a:pathLst>
                  <a:path w="18025" h="15625" extrusionOk="0">
                    <a:moveTo>
                      <a:pt x="4499" y="1"/>
                    </a:moveTo>
                    <a:lnTo>
                      <a:pt x="0" y="7813"/>
                    </a:lnTo>
                    <a:lnTo>
                      <a:pt x="4499" y="15624"/>
                    </a:lnTo>
                    <a:lnTo>
                      <a:pt x="13526" y="15624"/>
                    </a:lnTo>
                    <a:lnTo>
                      <a:pt x="18025" y="7813"/>
                    </a:lnTo>
                    <a:lnTo>
                      <a:pt x="13526"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5397825" y="2130875"/>
                <a:ext cx="412054" cy="410938"/>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rot="-5400000">
                <a:off x="4917321" y="2931929"/>
                <a:ext cx="1374271" cy="1193539"/>
              </a:xfrm>
              <a:custGeom>
                <a:avLst/>
                <a:gdLst/>
                <a:ahLst/>
                <a:cxnLst/>
                <a:rect l="l" t="t" r="r" b="b"/>
                <a:pathLst>
                  <a:path w="18025" h="15654" extrusionOk="0">
                    <a:moveTo>
                      <a:pt x="4499" y="0"/>
                    </a:moveTo>
                    <a:lnTo>
                      <a:pt x="0" y="7842"/>
                    </a:lnTo>
                    <a:lnTo>
                      <a:pt x="4499" y="15654"/>
                    </a:lnTo>
                    <a:lnTo>
                      <a:pt x="13526" y="15654"/>
                    </a:lnTo>
                    <a:lnTo>
                      <a:pt x="18025" y="7842"/>
                    </a:lnTo>
                    <a:lnTo>
                      <a:pt x="13526"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5392925" y="3334100"/>
                <a:ext cx="423043" cy="38919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rot="-5400000">
                <a:off x="3883679" y="1221351"/>
                <a:ext cx="1376635" cy="1191252"/>
              </a:xfrm>
              <a:custGeom>
                <a:avLst/>
                <a:gdLst/>
                <a:ahLst/>
                <a:cxnLst/>
                <a:rect l="l" t="t" r="r" b="b"/>
                <a:pathLst>
                  <a:path w="18056" h="15624" extrusionOk="0">
                    <a:moveTo>
                      <a:pt x="4530" y="0"/>
                    </a:moveTo>
                    <a:lnTo>
                      <a:pt x="1" y="7812"/>
                    </a:lnTo>
                    <a:lnTo>
                      <a:pt x="4530" y="15624"/>
                    </a:lnTo>
                    <a:lnTo>
                      <a:pt x="13557" y="15624"/>
                    </a:lnTo>
                    <a:lnTo>
                      <a:pt x="18056" y="7812"/>
                    </a:lnTo>
                    <a:lnTo>
                      <a:pt x="1355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4356475" y="1600875"/>
                <a:ext cx="433415" cy="432226"/>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4556751" y="1755493"/>
                <a:ext cx="52755" cy="52718"/>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3343250" y="3303409"/>
                <a:ext cx="408976" cy="402052"/>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3732934" y="3286612"/>
                <a:ext cx="51809" cy="51561"/>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3689000" y="3269776"/>
                <a:ext cx="21517" cy="51809"/>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3749553" y="3360623"/>
                <a:ext cx="52771" cy="22479"/>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5" name="Google Shape;645;p29"/>
            <p:cNvCxnSpPr>
              <a:stCxn id="609" idx="3"/>
            </p:cNvCxnSpPr>
            <p:nvPr/>
          </p:nvCxnSpPr>
          <p:spPr>
            <a:xfrm>
              <a:off x="2347200" y="1432455"/>
              <a:ext cx="863700" cy="4080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646" name="Google Shape;646;p29"/>
            <p:cNvCxnSpPr>
              <a:stCxn id="612" idx="3"/>
            </p:cNvCxnSpPr>
            <p:nvPr/>
          </p:nvCxnSpPr>
          <p:spPr>
            <a:xfrm>
              <a:off x="2347200" y="2674088"/>
              <a:ext cx="598500" cy="5112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647" name="Google Shape;647;p29"/>
            <p:cNvCxnSpPr>
              <a:stCxn id="615" idx="3"/>
            </p:cNvCxnSpPr>
            <p:nvPr/>
          </p:nvCxnSpPr>
          <p:spPr>
            <a:xfrm>
              <a:off x="2347200" y="3915721"/>
              <a:ext cx="1925100" cy="646500"/>
            </a:xfrm>
            <a:prstGeom prst="bentConnector3">
              <a:avLst>
                <a:gd name="adj1" fmla="val 20264"/>
              </a:avLst>
            </a:prstGeom>
            <a:noFill/>
            <a:ln w="19050" cap="flat" cmpd="sng">
              <a:solidFill>
                <a:schemeClr val="lt1"/>
              </a:solidFill>
              <a:prstDash val="solid"/>
              <a:round/>
              <a:headEnd type="none" w="med" len="med"/>
              <a:tailEnd type="none" w="med" len="med"/>
            </a:ln>
          </p:spPr>
        </p:cxnSp>
        <p:cxnSp>
          <p:nvCxnSpPr>
            <p:cNvPr id="648" name="Google Shape;648;p29"/>
            <p:cNvCxnSpPr>
              <a:stCxn id="624" idx="1"/>
            </p:cNvCxnSpPr>
            <p:nvPr/>
          </p:nvCxnSpPr>
          <p:spPr>
            <a:xfrm rot="10800000">
              <a:off x="4832700" y="1275255"/>
              <a:ext cx="1964100" cy="1572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649" name="Google Shape;649;p29"/>
            <p:cNvCxnSpPr>
              <a:stCxn id="618" idx="1"/>
            </p:cNvCxnSpPr>
            <p:nvPr/>
          </p:nvCxnSpPr>
          <p:spPr>
            <a:xfrm rot="10800000">
              <a:off x="6198900" y="2314688"/>
              <a:ext cx="597900" cy="3594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650" name="Google Shape;650;p29"/>
            <p:cNvCxnSpPr>
              <a:stCxn id="621" idx="1"/>
            </p:cNvCxnSpPr>
            <p:nvPr/>
          </p:nvCxnSpPr>
          <p:spPr>
            <a:xfrm rot="10800000">
              <a:off x="6201600" y="3501421"/>
              <a:ext cx="595200" cy="414300"/>
            </a:xfrm>
            <a:prstGeom prst="bentConnector3">
              <a:avLst>
                <a:gd name="adj1" fmla="val 50000"/>
              </a:avLst>
            </a:prstGeom>
            <a:noFill/>
            <a:ln w="19050" cap="flat" cmpd="sng">
              <a:solidFill>
                <a:schemeClr val="lt1"/>
              </a:solidFill>
              <a:prstDash val="solid"/>
              <a:round/>
              <a:headEnd type="none" w="med" len="med"/>
              <a:tailEnd type="none" w="med" len="med"/>
            </a:ln>
          </p:spPr>
        </p:cxn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656" name="Google Shape;656;p30"/>
          <p:cNvGrpSpPr/>
          <p:nvPr/>
        </p:nvGrpSpPr>
        <p:grpSpPr>
          <a:xfrm>
            <a:off x="446800" y="3638696"/>
            <a:ext cx="4831613" cy="1091700"/>
            <a:chOff x="446800" y="3638696"/>
            <a:chExt cx="4831613" cy="1091700"/>
          </a:xfrm>
        </p:grpSpPr>
        <p:sp>
          <p:nvSpPr>
            <p:cNvPr id="657" name="Google Shape;657;p30"/>
            <p:cNvSpPr txBox="1"/>
            <p:nvPr/>
          </p:nvSpPr>
          <p:spPr>
            <a:xfrm>
              <a:off x="446800" y="3841575"/>
              <a:ext cx="2110500" cy="68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Jupiter is the fifth planet from the Sun and the biggest one in the Solar System</a:t>
              </a:r>
              <a:endParaRPr sz="13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sp>
          <p:nvSpPr>
            <p:cNvPr id="658" name="Google Shape;658;p30"/>
            <p:cNvSpPr/>
            <p:nvPr/>
          </p:nvSpPr>
          <p:spPr>
            <a:xfrm rot="-5400000">
              <a:off x="4259763" y="3711746"/>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9" name="Google Shape;659;p30"/>
            <p:cNvSpPr/>
            <p:nvPr/>
          </p:nvSpPr>
          <p:spPr>
            <a:xfrm flipH="1">
              <a:off x="2800287" y="3907822"/>
              <a:ext cx="1532527"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660" name="Google Shape;660;p30"/>
            <p:cNvSpPr txBox="1"/>
            <p:nvPr/>
          </p:nvSpPr>
          <p:spPr>
            <a:xfrm>
              <a:off x="2957527" y="4010263"/>
              <a:ext cx="13752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sp>
          <p:nvSpPr>
            <p:cNvPr id="661" name="Google Shape;661;p30"/>
            <p:cNvSpPr/>
            <p:nvPr/>
          </p:nvSpPr>
          <p:spPr>
            <a:xfrm>
              <a:off x="4627404" y="4007775"/>
              <a:ext cx="356438" cy="354527"/>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0"/>
          <p:cNvGrpSpPr/>
          <p:nvPr/>
        </p:nvGrpSpPr>
        <p:grpSpPr>
          <a:xfrm>
            <a:off x="3858633" y="2817125"/>
            <a:ext cx="4835093" cy="1091700"/>
            <a:chOff x="3858633" y="2817125"/>
            <a:chExt cx="4835093" cy="1091700"/>
          </a:xfrm>
        </p:grpSpPr>
        <p:sp>
          <p:nvSpPr>
            <p:cNvPr id="663" name="Google Shape;663;p30"/>
            <p:cNvSpPr txBox="1"/>
            <p:nvPr/>
          </p:nvSpPr>
          <p:spPr>
            <a:xfrm>
              <a:off x="6583227" y="3020575"/>
              <a:ext cx="21105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Mercury is the closest planet to the Sun and the smallest one in the Solar System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sp>
          <p:nvSpPr>
            <p:cNvPr id="664" name="Google Shape;664;p30"/>
            <p:cNvSpPr/>
            <p:nvPr/>
          </p:nvSpPr>
          <p:spPr>
            <a:xfrm rot="-5400000">
              <a:off x="3785583" y="289017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5" name="Google Shape;665;p30"/>
            <p:cNvSpPr/>
            <p:nvPr/>
          </p:nvSpPr>
          <p:spPr>
            <a:xfrm>
              <a:off x="4797367" y="3086251"/>
              <a:ext cx="1546227"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666" name="Google Shape;666;p30"/>
            <p:cNvSpPr txBox="1"/>
            <p:nvPr/>
          </p:nvSpPr>
          <p:spPr>
            <a:xfrm>
              <a:off x="4797377" y="3188638"/>
              <a:ext cx="1375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grpSp>
          <p:nvGrpSpPr>
            <p:cNvPr id="667" name="Google Shape;667;p30"/>
            <p:cNvGrpSpPr/>
            <p:nvPr/>
          </p:nvGrpSpPr>
          <p:grpSpPr>
            <a:xfrm>
              <a:off x="4154628" y="3185890"/>
              <a:ext cx="353587" cy="354103"/>
              <a:chOff x="-35134875" y="2272675"/>
              <a:chExt cx="291450" cy="291875"/>
            </a:xfrm>
          </p:grpSpPr>
          <p:sp>
            <p:nvSpPr>
              <p:cNvPr id="668" name="Google Shape;668;p30"/>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 name="Google Shape;672;p30"/>
          <p:cNvGrpSpPr/>
          <p:nvPr/>
        </p:nvGrpSpPr>
        <p:grpSpPr>
          <a:xfrm>
            <a:off x="3858633" y="1173933"/>
            <a:ext cx="4835093" cy="1091700"/>
            <a:chOff x="3858633" y="1173933"/>
            <a:chExt cx="4835093" cy="1091700"/>
          </a:xfrm>
        </p:grpSpPr>
        <p:sp>
          <p:nvSpPr>
            <p:cNvPr id="673" name="Google Shape;673;p30"/>
            <p:cNvSpPr txBox="1"/>
            <p:nvPr/>
          </p:nvSpPr>
          <p:spPr>
            <a:xfrm>
              <a:off x="6583227" y="1377375"/>
              <a:ext cx="21105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Earth is the third planet from the Sun and the one that harbors life </a:t>
              </a:r>
              <a:endParaRPr sz="1300">
                <a:solidFill>
                  <a:schemeClr val="lt1"/>
                </a:solidFill>
                <a:latin typeface="Roboto Condensed"/>
                <a:ea typeface="Roboto Condensed"/>
                <a:cs typeface="Roboto Condensed"/>
                <a:sym typeface="Roboto Condensed"/>
              </a:endParaRPr>
            </a:p>
          </p:txBody>
        </p:sp>
        <p:sp>
          <p:nvSpPr>
            <p:cNvPr id="674" name="Google Shape;674;p30"/>
            <p:cNvSpPr/>
            <p:nvPr/>
          </p:nvSpPr>
          <p:spPr>
            <a:xfrm rot="-5400000">
              <a:off x="3785583" y="1246983"/>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5" name="Google Shape;675;p30"/>
            <p:cNvSpPr/>
            <p:nvPr/>
          </p:nvSpPr>
          <p:spPr>
            <a:xfrm>
              <a:off x="4797367" y="1443059"/>
              <a:ext cx="1546227"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676" name="Google Shape;676;p30"/>
            <p:cNvSpPr txBox="1"/>
            <p:nvPr/>
          </p:nvSpPr>
          <p:spPr>
            <a:xfrm>
              <a:off x="4797377" y="1545525"/>
              <a:ext cx="13752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grpSp>
          <p:nvGrpSpPr>
            <p:cNvPr id="677" name="Google Shape;677;p30"/>
            <p:cNvGrpSpPr/>
            <p:nvPr/>
          </p:nvGrpSpPr>
          <p:grpSpPr>
            <a:xfrm>
              <a:off x="4153201" y="1541492"/>
              <a:ext cx="356438" cy="355498"/>
              <a:chOff x="-34778075" y="2272675"/>
              <a:chExt cx="293800" cy="293025"/>
            </a:xfrm>
          </p:grpSpPr>
          <p:sp>
            <p:nvSpPr>
              <p:cNvPr id="678" name="Google Shape;678;p30"/>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0"/>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0"/>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30"/>
          <p:cNvGrpSpPr/>
          <p:nvPr/>
        </p:nvGrpSpPr>
        <p:grpSpPr>
          <a:xfrm>
            <a:off x="446802" y="1995505"/>
            <a:ext cx="4831611" cy="1091700"/>
            <a:chOff x="446802" y="1995505"/>
            <a:chExt cx="4831611" cy="1091700"/>
          </a:xfrm>
        </p:grpSpPr>
        <p:sp>
          <p:nvSpPr>
            <p:cNvPr id="682" name="Google Shape;682;p30"/>
            <p:cNvSpPr txBox="1"/>
            <p:nvPr/>
          </p:nvSpPr>
          <p:spPr>
            <a:xfrm>
              <a:off x="446802" y="2198950"/>
              <a:ext cx="2110500" cy="68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Saturn is the ringed planet. It’s composed mostly of hydrogen and helium</a:t>
              </a:r>
              <a:endParaRPr sz="1300">
                <a:solidFill>
                  <a:schemeClr val="lt1"/>
                </a:solidFill>
                <a:latin typeface="Roboto Condensed"/>
                <a:ea typeface="Roboto Condensed"/>
                <a:cs typeface="Roboto Condensed"/>
                <a:sym typeface="Roboto Condensed"/>
              </a:endParaRPr>
            </a:p>
          </p:txBody>
        </p:sp>
        <p:sp>
          <p:nvSpPr>
            <p:cNvPr id="683" name="Google Shape;683;p30"/>
            <p:cNvSpPr/>
            <p:nvPr/>
          </p:nvSpPr>
          <p:spPr>
            <a:xfrm rot="-5400000">
              <a:off x="4259763" y="206855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4" name="Google Shape;684;p30"/>
            <p:cNvSpPr/>
            <p:nvPr/>
          </p:nvSpPr>
          <p:spPr>
            <a:xfrm flipH="1">
              <a:off x="2800287" y="2264630"/>
              <a:ext cx="1532527"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685" name="Google Shape;685;p30"/>
            <p:cNvSpPr txBox="1"/>
            <p:nvPr/>
          </p:nvSpPr>
          <p:spPr>
            <a:xfrm>
              <a:off x="2957527" y="2367075"/>
              <a:ext cx="13752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grpSp>
          <p:nvGrpSpPr>
            <p:cNvPr id="686" name="Google Shape;686;p30"/>
            <p:cNvGrpSpPr/>
            <p:nvPr/>
          </p:nvGrpSpPr>
          <p:grpSpPr>
            <a:xfrm>
              <a:off x="4628826" y="2364582"/>
              <a:ext cx="353587" cy="353587"/>
              <a:chOff x="-34776500" y="2631825"/>
              <a:chExt cx="291450" cy="291450"/>
            </a:xfrm>
          </p:grpSpPr>
          <p:sp>
            <p:nvSpPr>
              <p:cNvPr id="687" name="Google Shape;687;p3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695" name="Google Shape;695;p31"/>
          <p:cNvGrpSpPr/>
          <p:nvPr/>
        </p:nvGrpSpPr>
        <p:grpSpPr>
          <a:xfrm>
            <a:off x="801441" y="2533005"/>
            <a:ext cx="803481" cy="726310"/>
            <a:chOff x="1196021" y="2530589"/>
            <a:chExt cx="666402" cy="602447"/>
          </a:xfrm>
        </p:grpSpPr>
        <p:sp>
          <p:nvSpPr>
            <p:cNvPr id="696" name="Google Shape;696;p31"/>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1"/>
          <p:cNvGrpSpPr/>
          <p:nvPr/>
        </p:nvGrpSpPr>
        <p:grpSpPr>
          <a:xfrm>
            <a:off x="801438" y="1046209"/>
            <a:ext cx="7885413" cy="923125"/>
            <a:chOff x="801438" y="1046209"/>
            <a:chExt cx="7885413" cy="923125"/>
          </a:xfrm>
        </p:grpSpPr>
        <p:sp>
          <p:nvSpPr>
            <p:cNvPr id="703" name="Google Shape;703;p31"/>
            <p:cNvSpPr txBox="1"/>
            <p:nvPr/>
          </p:nvSpPr>
          <p:spPr>
            <a:xfrm>
              <a:off x="3945822" y="1255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lt1"/>
                  </a:solidFill>
                  <a:latin typeface="Squada One"/>
                  <a:ea typeface="Squada One"/>
                  <a:cs typeface="Squada One"/>
                  <a:sym typeface="Squada One"/>
                </a:rPr>
                <a:t>Jupiter</a:t>
              </a:r>
              <a:endParaRPr sz="1800" b="1">
                <a:solidFill>
                  <a:schemeClr val="lt1"/>
                </a:solidFill>
                <a:latin typeface="Squada One"/>
                <a:ea typeface="Squada One"/>
                <a:cs typeface="Squada One"/>
                <a:sym typeface="Squada One"/>
              </a:endParaRPr>
            </a:p>
          </p:txBody>
        </p:sp>
        <p:sp>
          <p:nvSpPr>
            <p:cNvPr id="704" name="Google Shape;704;p31"/>
            <p:cNvSpPr txBox="1"/>
            <p:nvPr/>
          </p:nvSpPr>
          <p:spPr>
            <a:xfrm>
              <a:off x="6075050" y="113127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 in the Solar System</a:t>
              </a:r>
              <a:endParaRPr sz="1300">
                <a:solidFill>
                  <a:schemeClr val="lt1"/>
                </a:solidFill>
                <a:latin typeface="Roboto Condensed"/>
                <a:ea typeface="Roboto Condensed"/>
                <a:cs typeface="Roboto Condensed"/>
                <a:sym typeface="Roboto Condensed"/>
              </a:endParaRPr>
            </a:p>
          </p:txBody>
        </p:sp>
        <p:sp>
          <p:nvSpPr>
            <p:cNvPr id="705" name="Google Shape;705;p31"/>
            <p:cNvSpPr/>
            <p:nvPr/>
          </p:nvSpPr>
          <p:spPr>
            <a:xfrm rot="-5400000">
              <a:off x="753938" y="1093709"/>
              <a:ext cx="923125" cy="8281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 name="Google Shape;706;p31"/>
            <p:cNvCxnSpPr>
              <a:stCxn id="705" idx="2"/>
              <a:endCxn id="703" idx="1"/>
            </p:cNvCxnSpPr>
            <p:nvPr/>
          </p:nvCxnSpPr>
          <p:spPr>
            <a:xfrm rot="10800000" flipH="1">
              <a:off x="1629563" y="1494572"/>
              <a:ext cx="2316300" cy="13200"/>
            </a:xfrm>
            <a:prstGeom prst="straightConnector1">
              <a:avLst/>
            </a:prstGeom>
            <a:noFill/>
            <a:ln w="19050" cap="flat" cmpd="sng">
              <a:solidFill>
                <a:schemeClr val="lt1"/>
              </a:solidFill>
              <a:prstDash val="solid"/>
              <a:round/>
              <a:headEnd type="none" w="med" len="med"/>
              <a:tailEnd type="none" w="med" len="med"/>
            </a:ln>
          </p:spPr>
        </p:cxnSp>
        <p:cxnSp>
          <p:nvCxnSpPr>
            <p:cNvPr id="707" name="Google Shape;707;p31"/>
            <p:cNvCxnSpPr>
              <a:stCxn id="703" idx="3"/>
              <a:endCxn id="704" idx="1"/>
            </p:cNvCxnSpPr>
            <p:nvPr/>
          </p:nvCxnSpPr>
          <p:spPr>
            <a:xfrm>
              <a:off x="5217222" y="1494425"/>
              <a:ext cx="857700" cy="0"/>
            </a:xfrm>
            <a:prstGeom prst="straightConnector1">
              <a:avLst/>
            </a:prstGeom>
            <a:noFill/>
            <a:ln w="19050" cap="flat" cmpd="sng">
              <a:solidFill>
                <a:schemeClr val="lt1"/>
              </a:solidFill>
              <a:prstDash val="solid"/>
              <a:round/>
              <a:headEnd type="none" w="med" len="med"/>
              <a:tailEnd type="none" w="med" len="med"/>
            </a:ln>
          </p:spPr>
        </p:cxnSp>
        <p:grpSp>
          <p:nvGrpSpPr>
            <p:cNvPr id="708" name="Google Shape;708;p31"/>
            <p:cNvGrpSpPr/>
            <p:nvPr/>
          </p:nvGrpSpPr>
          <p:grpSpPr>
            <a:xfrm>
              <a:off x="1009526" y="1300761"/>
              <a:ext cx="387321" cy="387321"/>
              <a:chOff x="2676100" y="832575"/>
              <a:chExt cx="483125" cy="483125"/>
            </a:xfrm>
          </p:grpSpPr>
          <p:sp>
            <p:nvSpPr>
              <p:cNvPr id="709" name="Google Shape;709;p31"/>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 name="Google Shape;710;p31"/>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 name="Google Shape;711;p31"/>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712" name="Google Shape;712;p31"/>
          <p:cNvGrpSpPr/>
          <p:nvPr/>
        </p:nvGrpSpPr>
        <p:grpSpPr>
          <a:xfrm>
            <a:off x="801450" y="3823009"/>
            <a:ext cx="7885400" cy="923125"/>
            <a:chOff x="801450" y="3823009"/>
            <a:chExt cx="7885400" cy="923125"/>
          </a:xfrm>
        </p:grpSpPr>
        <p:sp>
          <p:nvSpPr>
            <p:cNvPr id="713" name="Google Shape;713;p31"/>
            <p:cNvSpPr txBox="1"/>
            <p:nvPr/>
          </p:nvSpPr>
          <p:spPr>
            <a:xfrm>
              <a:off x="3945822" y="4058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sp>
          <p:nvSpPr>
            <p:cNvPr id="714" name="Google Shape;714;p31"/>
            <p:cNvSpPr txBox="1"/>
            <p:nvPr/>
          </p:nvSpPr>
          <p:spPr>
            <a:xfrm>
              <a:off x="6075050" y="392582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to the Sun and the smallest one</a:t>
              </a:r>
              <a:endParaRPr sz="1300">
                <a:solidFill>
                  <a:schemeClr val="lt1"/>
                </a:solidFill>
                <a:latin typeface="Roboto Condensed"/>
                <a:ea typeface="Roboto Condensed"/>
                <a:cs typeface="Roboto Condensed"/>
                <a:sym typeface="Roboto Condensed"/>
              </a:endParaRPr>
            </a:p>
          </p:txBody>
        </p:sp>
        <p:sp>
          <p:nvSpPr>
            <p:cNvPr id="715" name="Google Shape;715;p31"/>
            <p:cNvSpPr/>
            <p:nvPr/>
          </p:nvSpPr>
          <p:spPr>
            <a:xfrm rot="-5400000">
              <a:off x="753950" y="3870509"/>
              <a:ext cx="923125" cy="8281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 name="Google Shape;716;p31"/>
            <p:cNvCxnSpPr>
              <a:stCxn id="715" idx="2"/>
              <a:endCxn id="713" idx="1"/>
            </p:cNvCxnSpPr>
            <p:nvPr/>
          </p:nvCxnSpPr>
          <p:spPr>
            <a:xfrm>
              <a:off x="1629575" y="4284572"/>
              <a:ext cx="2316300" cy="13500"/>
            </a:xfrm>
            <a:prstGeom prst="straightConnector1">
              <a:avLst/>
            </a:prstGeom>
            <a:noFill/>
            <a:ln w="19050" cap="flat" cmpd="sng">
              <a:solidFill>
                <a:schemeClr val="lt1"/>
              </a:solidFill>
              <a:prstDash val="solid"/>
              <a:round/>
              <a:headEnd type="none" w="med" len="med"/>
              <a:tailEnd type="none" w="med" len="med"/>
            </a:ln>
          </p:spPr>
        </p:cxnSp>
        <p:cxnSp>
          <p:nvCxnSpPr>
            <p:cNvPr id="717" name="Google Shape;717;p31"/>
            <p:cNvCxnSpPr>
              <a:stCxn id="713" idx="3"/>
              <a:endCxn id="714" idx="1"/>
            </p:cNvCxnSpPr>
            <p:nvPr/>
          </p:nvCxnSpPr>
          <p:spPr>
            <a:xfrm rot="10800000" flipH="1">
              <a:off x="5217222" y="4288925"/>
              <a:ext cx="857700" cy="9000"/>
            </a:xfrm>
            <a:prstGeom prst="straightConnector1">
              <a:avLst/>
            </a:prstGeom>
            <a:noFill/>
            <a:ln w="19050" cap="flat" cmpd="sng">
              <a:solidFill>
                <a:schemeClr val="lt1"/>
              </a:solidFill>
              <a:prstDash val="solid"/>
              <a:round/>
              <a:headEnd type="none" w="med" len="med"/>
              <a:tailEnd type="none" w="med" len="med"/>
            </a:ln>
          </p:spPr>
        </p:cxnSp>
        <p:grpSp>
          <p:nvGrpSpPr>
            <p:cNvPr id="718" name="Google Shape;718;p31"/>
            <p:cNvGrpSpPr/>
            <p:nvPr/>
          </p:nvGrpSpPr>
          <p:grpSpPr>
            <a:xfrm>
              <a:off x="1007601" y="4104239"/>
              <a:ext cx="391149" cy="387381"/>
              <a:chOff x="3860250" y="1427025"/>
              <a:chExt cx="487900" cy="483200"/>
            </a:xfrm>
          </p:grpSpPr>
          <p:sp>
            <p:nvSpPr>
              <p:cNvPr id="719" name="Google Shape;719;p31"/>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 name="Google Shape;720;p31"/>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 name="Google Shape;721;p31"/>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722" name="Google Shape;722;p31"/>
          <p:cNvGrpSpPr/>
          <p:nvPr/>
        </p:nvGrpSpPr>
        <p:grpSpPr>
          <a:xfrm>
            <a:off x="1993238" y="2897409"/>
            <a:ext cx="6693613" cy="923125"/>
            <a:chOff x="1993238" y="2897409"/>
            <a:chExt cx="6693613" cy="923125"/>
          </a:xfrm>
        </p:grpSpPr>
        <p:sp>
          <p:nvSpPr>
            <p:cNvPr id="723" name="Google Shape;723;p31"/>
            <p:cNvSpPr txBox="1"/>
            <p:nvPr/>
          </p:nvSpPr>
          <p:spPr>
            <a:xfrm>
              <a:off x="3945822" y="3124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lt1"/>
                  </a:solidFill>
                  <a:latin typeface="Squada One"/>
                  <a:ea typeface="Squada One"/>
                  <a:cs typeface="Squada One"/>
                  <a:sym typeface="Squada One"/>
                </a:rPr>
                <a:t>Mars</a:t>
              </a:r>
              <a:endParaRPr sz="1800" b="1">
                <a:solidFill>
                  <a:schemeClr val="lt1"/>
                </a:solidFill>
                <a:latin typeface="Squada One"/>
                <a:ea typeface="Squada One"/>
                <a:cs typeface="Squada One"/>
                <a:sym typeface="Squada One"/>
              </a:endParaRPr>
            </a:p>
          </p:txBody>
        </p:sp>
        <p:sp>
          <p:nvSpPr>
            <p:cNvPr id="724" name="Google Shape;724;p31"/>
            <p:cNvSpPr txBox="1"/>
            <p:nvPr/>
          </p:nvSpPr>
          <p:spPr>
            <a:xfrm>
              <a:off x="6075050" y="2995800"/>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 full of iron oxide dust</a:t>
              </a:r>
              <a:endParaRPr sz="1300">
                <a:solidFill>
                  <a:schemeClr val="lt1"/>
                </a:solidFill>
                <a:latin typeface="Roboto Condensed"/>
                <a:ea typeface="Roboto Condensed"/>
                <a:cs typeface="Roboto Condensed"/>
                <a:sym typeface="Roboto Condensed"/>
              </a:endParaRPr>
            </a:p>
          </p:txBody>
        </p:sp>
        <p:sp>
          <p:nvSpPr>
            <p:cNvPr id="725" name="Google Shape;725;p31"/>
            <p:cNvSpPr/>
            <p:nvPr/>
          </p:nvSpPr>
          <p:spPr>
            <a:xfrm rot="-5400000">
              <a:off x="1945738" y="2944909"/>
              <a:ext cx="923125" cy="8281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31"/>
            <p:cNvCxnSpPr>
              <a:stCxn id="725" idx="2"/>
              <a:endCxn id="723" idx="1"/>
            </p:cNvCxnSpPr>
            <p:nvPr/>
          </p:nvCxnSpPr>
          <p:spPr>
            <a:xfrm>
              <a:off x="2821363" y="3358972"/>
              <a:ext cx="1124400" cy="4500"/>
            </a:xfrm>
            <a:prstGeom prst="straightConnector1">
              <a:avLst/>
            </a:prstGeom>
            <a:noFill/>
            <a:ln w="19050" cap="flat" cmpd="sng">
              <a:solidFill>
                <a:schemeClr val="lt1"/>
              </a:solidFill>
              <a:prstDash val="solid"/>
              <a:round/>
              <a:headEnd type="none" w="med" len="med"/>
              <a:tailEnd type="none" w="med" len="med"/>
            </a:ln>
          </p:spPr>
        </p:cxnSp>
        <p:cxnSp>
          <p:nvCxnSpPr>
            <p:cNvPr id="727" name="Google Shape;727;p31"/>
            <p:cNvCxnSpPr>
              <a:stCxn id="723" idx="3"/>
              <a:endCxn id="724" idx="1"/>
            </p:cNvCxnSpPr>
            <p:nvPr/>
          </p:nvCxnSpPr>
          <p:spPr>
            <a:xfrm rot="10800000" flipH="1">
              <a:off x="5217222" y="3358925"/>
              <a:ext cx="857700" cy="4500"/>
            </a:xfrm>
            <a:prstGeom prst="straightConnector1">
              <a:avLst/>
            </a:prstGeom>
            <a:noFill/>
            <a:ln w="19050" cap="flat" cmpd="sng">
              <a:solidFill>
                <a:schemeClr val="lt1"/>
              </a:solidFill>
              <a:prstDash val="solid"/>
              <a:round/>
              <a:headEnd type="none" w="med" len="med"/>
              <a:tailEnd type="none" w="med" len="med"/>
            </a:ln>
          </p:spPr>
        </p:cxnSp>
        <p:sp>
          <p:nvSpPr>
            <p:cNvPr id="728" name="Google Shape;728;p31"/>
            <p:cNvSpPr/>
            <p:nvPr/>
          </p:nvSpPr>
          <p:spPr>
            <a:xfrm>
              <a:off x="2211726" y="3165279"/>
              <a:ext cx="391149" cy="387341"/>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 name="Google Shape;729;p31"/>
          <p:cNvGrpSpPr/>
          <p:nvPr/>
        </p:nvGrpSpPr>
        <p:grpSpPr>
          <a:xfrm>
            <a:off x="1993238" y="1971797"/>
            <a:ext cx="6693613" cy="923125"/>
            <a:chOff x="1993238" y="1971797"/>
            <a:chExt cx="6693613" cy="923125"/>
          </a:xfrm>
        </p:grpSpPr>
        <p:sp>
          <p:nvSpPr>
            <p:cNvPr id="730" name="Google Shape;730;p31"/>
            <p:cNvSpPr txBox="1"/>
            <p:nvPr/>
          </p:nvSpPr>
          <p:spPr>
            <a:xfrm>
              <a:off x="3945822" y="2189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lt1"/>
                  </a:solidFill>
                  <a:latin typeface="Squada One"/>
                  <a:ea typeface="Squada One"/>
                  <a:cs typeface="Squada One"/>
                  <a:sym typeface="Squada One"/>
                </a:rPr>
                <a:t>Venus</a:t>
              </a:r>
              <a:endParaRPr sz="1800" b="1">
                <a:solidFill>
                  <a:schemeClr val="lt1"/>
                </a:solidFill>
                <a:latin typeface="Squada One"/>
                <a:ea typeface="Squada One"/>
                <a:cs typeface="Squada One"/>
                <a:sym typeface="Squada One"/>
              </a:endParaRPr>
            </a:p>
          </p:txBody>
        </p:sp>
        <p:sp>
          <p:nvSpPr>
            <p:cNvPr id="731" name="Google Shape;731;p31"/>
            <p:cNvSpPr txBox="1"/>
            <p:nvPr/>
          </p:nvSpPr>
          <p:spPr>
            <a:xfrm>
              <a:off x="6075050" y="2065775"/>
              <a:ext cx="2611800" cy="726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has a beautiful name and is the second planet from the Sun</a:t>
              </a:r>
              <a:endParaRPr sz="1300">
                <a:solidFill>
                  <a:schemeClr val="lt1"/>
                </a:solidFill>
                <a:latin typeface="Roboto Condensed"/>
                <a:ea typeface="Roboto Condensed"/>
                <a:cs typeface="Roboto Condensed"/>
                <a:sym typeface="Roboto Condensed"/>
              </a:endParaRPr>
            </a:p>
          </p:txBody>
        </p:sp>
        <p:sp>
          <p:nvSpPr>
            <p:cNvPr id="732" name="Google Shape;732;p31"/>
            <p:cNvSpPr/>
            <p:nvPr/>
          </p:nvSpPr>
          <p:spPr>
            <a:xfrm rot="-5400000">
              <a:off x="1945738" y="2019297"/>
              <a:ext cx="923125" cy="828125"/>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 name="Google Shape;733;p31"/>
            <p:cNvCxnSpPr>
              <a:stCxn id="732" idx="2"/>
              <a:endCxn id="730" idx="1"/>
            </p:cNvCxnSpPr>
            <p:nvPr/>
          </p:nvCxnSpPr>
          <p:spPr>
            <a:xfrm rot="10800000" flipH="1">
              <a:off x="2821363" y="2428859"/>
              <a:ext cx="1124400" cy="4500"/>
            </a:xfrm>
            <a:prstGeom prst="straightConnector1">
              <a:avLst/>
            </a:prstGeom>
            <a:noFill/>
            <a:ln w="19050" cap="flat" cmpd="sng">
              <a:solidFill>
                <a:schemeClr val="lt1"/>
              </a:solidFill>
              <a:prstDash val="solid"/>
              <a:round/>
              <a:headEnd type="none" w="med" len="med"/>
              <a:tailEnd type="none" w="med" len="med"/>
            </a:ln>
          </p:spPr>
        </p:cxnSp>
        <p:cxnSp>
          <p:nvCxnSpPr>
            <p:cNvPr id="734" name="Google Shape;734;p31"/>
            <p:cNvCxnSpPr>
              <a:stCxn id="730" idx="3"/>
              <a:endCxn id="731" idx="1"/>
            </p:cNvCxnSpPr>
            <p:nvPr/>
          </p:nvCxnSpPr>
          <p:spPr>
            <a:xfrm>
              <a:off x="5217222" y="2428925"/>
              <a:ext cx="857700" cy="0"/>
            </a:xfrm>
            <a:prstGeom prst="straightConnector1">
              <a:avLst/>
            </a:prstGeom>
            <a:noFill/>
            <a:ln w="19050" cap="flat" cmpd="sng">
              <a:solidFill>
                <a:schemeClr val="lt1"/>
              </a:solidFill>
              <a:prstDash val="solid"/>
              <a:round/>
              <a:headEnd type="none" w="med" len="med"/>
              <a:tailEnd type="none" w="med" len="med"/>
            </a:ln>
          </p:spPr>
        </p:cxnSp>
        <p:sp>
          <p:nvSpPr>
            <p:cNvPr id="735" name="Google Shape;735;p31"/>
            <p:cNvSpPr/>
            <p:nvPr/>
          </p:nvSpPr>
          <p:spPr>
            <a:xfrm>
              <a:off x="2248452" y="2255150"/>
              <a:ext cx="317734" cy="387341"/>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cxnSp>
        <p:nvCxnSpPr>
          <p:cNvPr id="741" name="Google Shape;741;p32"/>
          <p:cNvCxnSpPr>
            <a:stCxn id="742" idx="0"/>
          </p:cNvCxnSpPr>
          <p:nvPr/>
        </p:nvCxnSpPr>
        <p:spPr>
          <a:xfrm rot="10800000">
            <a:off x="1082650" y="2378125"/>
            <a:ext cx="0" cy="404400"/>
          </a:xfrm>
          <a:prstGeom prst="straightConnector1">
            <a:avLst/>
          </a:prstGeom>
          <a:noFill/>
          <a:ln w="19050" cap="flat" cmpd="sng">
            <a:solidFill>
              <a:schemeClr val="lt1"/>
            </a:solidFill>
            <a:prstDash val="solid"/>
            <a:round/>
            <a:headEnd type="none" w="med" len="med"/>
            <a:tailEnd type="none" w="med" len="med"/>
          </a:ln>
        </p:spPr>
      </p:cxnSp>
      <p:grpSp>
        <p:nvGrpSpPr>
          <p:cNvPr id="743" name="Google Shape;743;p32"/>
          <p:cNvGrpSpPr/>
          <p:nvPr/>
        </p:nvGrpSpPr>
        <p:grpSpPr>
          <a:xfrm>
            <a:off x="455950" y="1157550"/>
            <a:ext cx="1253400" cy="2854800"/>
            <a:chOff x="455950" y="1157550"/>
            <a:chExt cx="1253400" cy="2854800"/>
          </a:xfrm>
        </p:grpSpPr>
        <p:grpSp>
          <p:nvGrpSpPr>
            <p:cNvPr id="744" name="Google Shape;744;p32"/>
            <p:cNvGrpSpPr/>
            <p:nvPr/>
          </p:nvGrpSpPr>
          <p:grpSpPr>
            <a:xfrm>
              <a:off x="455950" y="1157550"/>
              <a:ext cx="1253400" cy="2854800"/>
              <a:chOff x="455950" y="1157550"/>
              <a:chExt cx="1253400" cy="2854800"/>
            </a:xfrm>
          </p:grpSpPr>
          <p:sp>
            <p:nvSpPr>
              <p:cNvPr id="742" name="Google Shape;742;p32"/>
              <p:cNvSpPr/>
              <p:nvPr/>
            </p:nvSpPr>
            <p:spPr>
              <a:xfrm>
                <a:off x="455950" y="27825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STEP 1</a:t>
                </a:r>
                <a:endParaRPr>
                  <a:solidFill>
                    <a:schemeClr val="lt1"/>
                  </a:solidFill>
                </a:endParaRPr>
              </a:p>
            </p:txBody>
          </p:sp>
          <p:sp>
            <p:nvSpPr>
              <p:cNvPr id="745" name="Google Shape;745;p32"/>
              <p:cNvSpPr/>
              <p:nvPr/>
            </p:nvSpPr>
            <p:spPr>
              <a:xfrm rot="-5400000">
                <a:off x="472363" y="1220363"/>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txBox="1"/>
              <p:nvPr/>
            </p:nvSpPr>
            <p:spPr>
              <a:xfrm>
                <a:off x="455950" y="3292350"/>
                <a:ext cx="12534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cold </a:t>
                </a:r>
                <a:endParaRPr sz="1300">
                  <a:solidFill>
                    <a:schemeClr val="lt1"/>
                  </a:solidFill>
                  <a:latin typeface="Roboto Condensed"/>
                  <a:ea typeface="Roboto Condensed"/>
                  <a:cs typeface="Roboto Condensed"/>
                  <a:sym typeface="Roboto Condensed"/>
                </a:endParaRPr>
              </a:p>
            </p:txBody>
          </p:sp>
        </p:grpSp>
        <p:grpSp>
          <p:nvGrpSpPr>
            <p:cNvPr id="747" name="Google Shape;747;p32"/>
            <p:cNvGrpSpPr/>
            <p:nvPr/>
          </p:nvGrpSpPr>
          <p:grpSpPr>
            <a:xfrm>
              <a:off x="857774" y="1543115"/>
              <a:ext cx="449761" cy="449447"/>
              <a:chOff x="6479471" y="2079003"/>
              <a:chExt cx="348923" cy="348706"/>
            </a:xfrm>
          </p:grpSpPr>
          <p:sp>
            <p:nvSpPr>
              <p:cNvPr id="748" name="Google Shape;748;p32"/>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32"/>
              <p:cNvGrpSpPr/>
              <p:nvPr/>
            </p:nvGrpSpPr>
            <p:grpSpPr>
              <a:xfrm>
                <a:off x="6520582" y="2079003"/>
                <a:ext cx="307811" cy="348706"/>
                <a:chOff x="-60218325" y="2304850"/>
                <a:chExt cx="279625" cy="316775"/>
              </a:xfrm>
            </p:grpSpPr>
            <p:sp>
              <p:nvSpPr>
                <p:cNvPr id="750" name="Google Shape;750;p32"/>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7" name="Google Shape;757;p32"/>
          <p:cNvGrpSpPr/>
          <p:nvPr/>
        </p:nvGrpSpPr>
        <p:grpSpPr>
          <a:xfrm>
            <a:off x="7432188" y="1833925"/>
            <a:ext cx="1253423" cy="2862775"/>
            <a:chOff x="7432188" y="1833925"/>
            <a:chExt cx="1253423" cy="2862775"/>
          </a:xfrm>
        </p:grpSpPr>
        <p:sp>
          <p:nvSpPr>
            <p:cNvPr id="758" name="Google Shape;758;p32"/>
            <p:cNvSpPr/>
            <p:nvPr/>
          </p:nvSpPr>
          <p:spPr>
            <a:xfrm>
              <a:off x="7432211" y="27825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STEP 6</a:t>
              </a:r>
              <a:endParaRPr/>
            </a:p>
          </p:txBody>
        </p:sp>
        <p:cxnSp>
          <p:nvCxnSpPr>
            <p:cNvPr id="759" name="Google Shape;759;p32"/>
            <p:cNvCxnSpPr>
              <a:stCxn id="758" idx="2"/>
            </p:cNvCxnSpPr>
            <p:nvPr/>
          </p:nvCxnSpPr>
          <p:spPr>
            <a:xfrm>
              <a:off x="8058911" y="3071725"/>
              <a:ext cx="0" cy="404400"/>
            </a:xfrm>
            <a:prstGeom prst="straightConnector1">
              <a:avLst/>
            </a:prstGeom>
            <a:noFill/>
            <a:ln w="19050" cap="flat" cmpd="sng">
              <a:solidFill>
                <a:schemeClr val="lt1"/>
              </a:solidFill>
              <a:prstDash val="solid"/>
              <a:round/>
              <a:headEnd type="none" w="med" len="med"/>
              <a:tailEnd type="none" w="med" len="med"/>
            </a:ln>
          </p:spPr>
        </p:cxnSp>
        <p:sp>
          <p:nvSpPr>
            <p:cNvPr id="760" name="Google Shape;760;p32"/>
            <p:cNvSpPr/>
            <p:nvPr/>
          </p:nvSpPr>
          <p:spPr>
            <a:xfrm rot="-5400000">
              <a:off x="7448613" y="3538938"/>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txBox="1"/>
            <p:nvPr/>
          </p:nvSpPr>
          <p:spPr>
            <a:xfrm>
              <a:off x="7432188" y="1833925"/>
              <a:ext cx="12534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Earth is the planet where we all live on</a:t>
              </a: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nvGrpSpPr>
            <p:cNvPr id="762" name="Google Shape;762;p32"/>
            <p:cNvGrpSpPr/>
            <p:nvPr/>
          </p:nvGrpSpPr>
          <p:grpSpPr>
            <a:xfrm>
              <a:off x="7834259" y="3861784"/>
              <a:ext cx="449295" cy="449263"/>
              <a:chOff x="-61783350" y="2297100"/>
              <a:chExt cx="316650" cy="316650"/>
            </a:xfrm>
          </p:grpSpPr>
          <p:sp>
            <p:nvSpPr>
              <p:cNvPr id="763" name="Google Shape;763;p32"/>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 name="Google Shape;765;p32"/>
          <p:cNvGrpSpPr/>
          <p:nvPr/>
        </p:nvGrpSpPr>
        <p:grpSpPr>
          <a:xfrm>
            <a:off x="1851200" y="1833913"/>
            <a:ext cx="1253402" cy="2862788"/>
            <a:chOff x="1851200" y="1833913"/>
            <a:chExt cx="1253402" cy="2862788"/>
          </a:xfrm>
        </p:grpSpPr>
        <p:sp>
          <p:nvSpPr>
            <p:cNvPr id="766" name="Google Shape;766;p32"/>
            <p:cNvSpPr/>
            <p:nvPr/>
          </p:nvSpPr>
          <p:spPr>
            <a:xfrm>
              <a:off x="1851202" y="27825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STEP 2</a:t>
              </a:r>
              <a:endParaRPr/>
            </a:p>
          </p:txBody>
        </p:sp>
        <p:cxnSp>
          <p:nvCxnSpPr>
            <p:cNvPr id="767" name="Google Shape;767;p32"/>
            <p:cNvCxnSpPr>
              <a:stCxn id="766" idx="2"/>
            </p:cNvCxnSpPr>
            <p:nvPr/>
          </p:nvCxnSpPr>
          <p:spPr>
            <a:xfrm>
              <a:off x="2477902" y="3071725"/>
              <a:ext cx="0" cy="404400"/>
            </a:xfrm>
            <a:prstGeom prst="straightConnector1">
              <a:avLst/>
            </a:prstGeom>
            <a:noFill/>
            <a:ln w="19050" cap="flat" cmpd="sng">
              <a:solidFill>
                <a:schemeClr val="lt1"/>
              </a:solidFill>
              <a:prstDash val="solid"/>
              <a:round/>
              <a:headEnd type="none" w="med" len="med"/>
              <a:tailEnd type="none" w="med" len="med"/>
            </a:ln>
          </p:spPr>
        </p:cxnSp>
        <p:sp>
          <p:nvSpPr>
            <p:cNvPr id="768" name="Google Shape;768;p32"/>
            <p:cNvSpPr/>
            <p:nvPr/>
          </p:nvSpPr>
          <p:spPr>
            <a:xfrm rot="-5400000">
              <a:off x="1867613" y="3538938"/>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txBox="1"/>
            <p:nvPr/>
          </p:nvSpPr>
          <p:spPr>
            <a:xfrm>
              <a:off x="1851200" y="1833913"/>
              <a:ext cx="12534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a:t>
              </a:r>
              <a:endParaRPr sz="1300">
                <a:solidFill>
                  <a:schemeClr val="lt1"/>
                </a:solidFill>
                <a:latin typeface="Roboto Condensed"/>
                <a:ea typeface="Roboto Condensed"/>
                <a:cs typeface="Roboto Condensed"/>
                <a:sym typeface="Roboto Condensed"/>
              </a:endParaRPr>
            </a:p>
          </p:txBody>
        </p:sp>
        <p:grpSp>
          <p:nvGrpSpPr>
            <p:cNvPr id="770" name="Google Shape;770;p32"/>
            <p:cNvGrpSpPr/>
            <p:nvPr/>
          </p:nvGrpSpPr>
          <p:grpSpPr>
            <a:xfrm>
              <a:off x="2312029" y="3869543"/>
              <a:ext cx="331757" cy="433736"/>
              <a:chOff x="-35101800" y="2631050"/>
              <a:chExt cx="222925" cy="291450"/>
            </a:xfrm>
          </p:grpSpPr>
          <p:sp>
            <p:nvSpPr>
              <p:cNvPr id="771" name="Google Shape;771;p32"/>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5" name="Google Shape;775;p32"/>
          <p:cNvGrpSpPr/>
          <p:nvPr/>
        </p:nvGrpSpPr>
        <p:grpSpPr>
          <a:xfrm>
            <a:off x="3246451" y="1157550"/>
            <a:ext cx="1253404" cy="2854800"/>
            <a:chOff x="3246451" y="1157550"/>
            <a:chExt cx="1253404" cy="2854800"/>
          </a:xfrm>
        </p:grpSpPr>
        <p:sp>
          <p:nvSpPr>
            <p:cNvPr id="776" name="Google Shape;776;p32"/>
            <p:cNvSpPr/>
            <p:nvPr/>
          </p:nvSpPr>
          <p:spPr>
            <a:xfrm>
              <a:off x="3246455" y="27825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STEP 3</a:t>
              </a:r>
              <a:endParaRPr/>
            </a:p>
          </p:txBody>
        </p:sp>
        <p:cxnSp>
          <p:nvCxnSpPr>
            <p:cNvPr id="777" name="Google Shape;777;p32"/>
            <p:cNvCxnSpPr/>
            <p:nvPr/>
          </p:nvCxnSpPr>
          <p:spPr>
            <a:xfrm rot="10800000">
              <a:off x="3873150" y="2378125"/>
              <a:ext cx="0" cy="404400"/>
            </a:xfrm>
            <a:prstGeom prst="straightConnector1">
              <a:avLst/>
            </a:prstGeom>
            <a:noFill/>
            <a:ln w="19050" cap="flat" cmpd="sng">
              <a:solidFill>
                <a:schemeClr val="lt1"/>
              </a:solidFill>
              <a:prstDash val="solid"/>
              <a:round/>
              <a:headEnd type="none" w="med" len="med"/>
              <a:tailEnd type="none" w="med" len="med"/>
            </a:ln>
          </p:spPr>
        </p:cxnSp>
        <p:sp>
          <p:nvSpPr>
            <p:cNvPr id="778" name="Google Shape;778;p32"/>
            <p:cNvSpPr/>
            <p:nvPr/>
          </p:nvSpPr>
          <p:spPr>
            <a:xfrm rot="-5400000">
              <a:off x="3262863" y="1220363"/>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txBox="1"/>
            <p:nvPr/>
          </p:nvSpPr>
          <p:spPr>
            <a:xfrm>
              <a:off x="3246451" y="3292350"/>
              <a:ext cx="12534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Saturn is a gas giant and has several rings</a:t>
              </a:r>
              <a:endParaRPr sz="1300">
                <a:solidFill>
                  <a:schemeClr val="lt1"/>
                </a:solidFill>
                <a:latin typeface="Roboto Condensed"/>
                <a:ea typeface="Roboto Condensed"/>
                <a:cs typeface="Roboto Condensed"/>
                <a:sym typeface="Roboto Condensed"/>
              </a:endParaRPr>
            </a:p>
          </p:txBody>
        </p:sp>
        <p:grpSp>
          <p:nvGrpSpPr>
            <p:cNvPr id="780" name="Google Shape;780;p32"/>
            <p:cNvGrpSpPr/>
            <p:nvPr/>
          </p:nvGrpSpPr>
          <p:grpSpPr>
            <a:xfrm>
              <a:off x="3652191" y="1549798"/>
              <a:ext cx="441921" cy="436080"/>
              <a:chOff x="-34418125" y="2271100"/>
              <a:chExt cx="296950" cy="293025"/>
            </a:xfrm>
          </p:grpSpPr>
          <p:sp>
            <p:nvSpPr>
              <p:cNvPr id="781" name="Google Shape;781;p3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6" name="Google Shape;786;p32"/>
          <p:cNvGrpSpPr/>
          <p:nvPr/>
        </p:nvGrpSpPr>
        <p:grpSpPr>
          <a:xfrm>
            <a:off x="4641688" y="1833925"/>
            <a:ext cx="1253419" cy="2862775"/>
            <a:chOff x="4641688" y="1833925"/>
            <a:chExt cx="1253419" cy="2862775"/>
          </a:xfrm>
        </p:grpSpPr>
        <p:sp>
          <p:nvSpPr>
            <p:cNvPr id="787" name="Google Shape;787;p32"/>
            <p:cNvSpPr/>
            <p:nvPr/>
          </p:nvSpPr>
          <p:spPr>
            <a:xfrm>
              <a:off x="4641707" y="27825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STEP 4</a:t>
              </a:r>
              <a:endParaRPr/>
            </a:p>
          </p:txBody>
        </p:sp>
        <p:cxnSp>
          <p:nvCxnSpPr>
            <p:cNvPr id="788" name="Google Shape;788;p32"/>
            <p:cNvCxnSpPr>
              <a:stCxn id="787" idx="2"/>
            </p:cNvCxnSpPr>
            <p:nvPr/>
          </p:nvCxnSpPr>
          <p:spPr>
            <a:xfrm>
              <a:off x="5268407" y="3071725"/>
              <a:ext cx="0" cy="404400"/>
            </a:xfrm>
            <a:prstGeom prst="straightConnector1">
              <a:avLst/>
            </a:prstGeom>
            <a:noFill/>
            <a:ln w="19050" cap="flat" cmpd="sng">
              <a:solidFill>
                <a:schemeClr val="lt1"/>
              </a:solidFill>
              <a:prstDash val="solid"/>
              <a:round/>
              <a:headEnd type="none" w="med" len="med"/>
              <a:tailEnd type="none" w="med" len="med"/>
            </a:ln>
          </p:spPr>
        </p:cxnSp>
        <p:sp>
          <p:nvSpPr>
            <p:cNvPr id="789" name="Google Shape;789;p32"/>
            <p:cNvSpPr/>
            <p:nvPr/>
          </p:nvSpPr>
          <p:spPr>
            <a:xfrm rot="-5400000">
              <a:off x="4658113" y="3538938"/>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txBox="1"/>
            <p:nvPr/>
          </p:nvSpPr>
          <p:spPr>
            <a:xfrm>
              <a:off x="4641688" y="1833925"/>
              <a:ext cx="12534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Neptune is the farthest planet</a:t>
              </a:r>
              <a:br>
                <a:rPr lang="en-GB" sz="1300">
                  <a:solidFill>
                    <a:schemeClr val="lt1"/>
                  </a:solidFill>
                  <a:latin typeface="Roboto Condensed"/>
                  <a:ea typeface="Roboto Condensed"/>
                  <a:cs typeface="Roboto Condensed"/>
                  <a:sym typeface="Roboto Condensed"/>
                </a:rPr>
              </a:br>
              <a:r>
                <a:rPr lang="en-GB" sz="1300">
                  <a:solidFill>
                    <a:schemeClr val="lt1"/>
                  </a:solidFill>
                  <a:latin typeface="Roboto Condensed"/>
                  <a:ea typeface="Roboto Condensed"/>
                  <a:cs typeface="Roboto Condensed"/>
                  <a:sym typeface="Roboto Condensed"/>
                </a:rPr>
                <a:t>from the Sun </a:t>
              </a:r>
              <a:endParaRPr sz="1300">
                <a:solidFill>
                  <a:schemeClr val="lt1"/>
                </a:solidFill>
                <a:latin typeface="Roboto Condensed"/>
                <a:ea typeface="Roboto Condensed"/>
                <a:cs typeface="Roboto Condensed"/>
                <a:sym typeface="Roboto Condensed"/>
              </a:endParaRPr>
            </a:p>
          </p:txBody>
        </p:sp>
        <p:grpSp>
          <p:nvGrpSpPr>
            <p:cNvPr id="791" name="Google Shape;791;p32"/>
            <p:cNvGrpSpPr/>
            <p:nvPr/>
          </p:nvGrpSpPr>
          <p:grpSpPr>
            <a:xfrm>
              <a:off x="5048601" y="3869543"/>
              <a:ext cx="439577" cy="433736"/>
              <a:chOff x="-34421275" y="2631050"/>
              <a:chExt cx="295375" cy="291450"/>
            </a:xfrm>
          </p:grpSpPr>
          <p:sp>
            <p:nvSpPr>
              <p:cNvPr id="792" name="Google Shape;792;p32"/>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6" name="Google Shape;796;p32"/>
          <p:cNvGrpSpPr/>
          <p:nvPr/>
        </p:nvGrpSpPr>
        <p:grpSpPr>
          <a:xfrm>
            <a:off x="6036955" y="1157550"/>
            <a:ext cx="1253400" cy="2854800"/>
            <a:chOff x="6036955" y="1157550"/>
            <a:chExt cx="1253400" cy="2854800"/>
          </a:xfrm>
        </p:grpSpPr>
        <p:sp>
          <p:nvSpPr>
            <p:cNvPr id="797" name="Google Shape;797;p32"/>
            <p:cNvSpPr/>
            <p:nvPr/>
          </p:nvSpPr>
          <p:spPr>
            <a:xfrm>
              <a:off x="6036955" y="2782525"/>
              <a:ext cx="1253400" cy="2892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STEP 5</a:t>
              </a:r>
              <a:endParaRPr/>
            </a:p>
          </p:txBody>
        </p:sp>
        <p:cxnSp>
          <p:nvCxnSpPr>
            <p:cNvPr id="798" name="Google Shape;798;p32"/>
            <p:cNvCxnSpPr/>
            <p:nvPr/>
          </p:nvCxnSpPr>
          <p:spPr>
            <a:xfrm rot="10800000">
              <a:off x="6663655" y="2378125"/>
              <a:ext cx="0" cy="404400"/>
            </a:xfrm>
            <a:prstGeom prst="straightConnector1">
              <a:avLst/>
            </a:prstGeom>
            <a:noFill/>
            <a:ln w="19050" cap="flat" cmpd="sng">
              <a:solidFill>
                <a:schemeClr val="lt1"/>
              </a:solidFill>
              <a:prstDash val="solid"/>
              <a:round/>
              <a:headEnd type="none" w="med" len="med"/>
              <a:tailEnd type="none" w="med" len="med"/>
            </a:ln>
          </p:spPr>
        </p:cxnSp>
        <p:sp>
          <p:nvSpPr>
            <p:cNvPr id="799" name="Google Shape;799;p32"/>
            <p:cNvSpPr/>
            <p:nvPr/>
          </p:nvSpPr>
          <p:spPr>
            <a:xfrm rot="-5400000">
              <a:off x="6053367" y="1220363"/>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txBox="1"/>
            <p:nvPr/>
          </p:nvSpPr>
          <p:spPr>
            <a:xfrm>
              <a:off x="6036955" y="3292350"/>
              <a:ext cx="12534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to the Sun</a:t>
              </a:r>
              <a:endParaRPr sz="1300">
                <a:solidFill>
                  <a:schemeClr val="lt1"/>
                </a:solidFill>
                <a:latin typeface="Roboto Condensed"/>
                <a:ea typeface="Roboto Condensed"/>
                <a:cs typeface="Roboto Condensed"/>
                <a:sym typeface="Roboto Condensed"/>
              </a:endParaRPr>
            </a:p>
          </p:txBody>
        </p:sp>
        <p:sp>
          <p:nvSpPr>
            <p:cNvPr id="801" name="Google Shape;801;p32"/>
            <p:cNvSpPr/>
            <p:nvPr/>
          </p:nvSpPr>
          <p:spPr>
            <a:xfrm>
              <a:off x="6446787" y="1550981"/>
              <a:ext cx="433736" cy="433699"/>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33"/>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sp>
        <p:nvSpPr>
          <p:cNvPr id="807" name="Google Shape;807;p33"/>
          <p:cNvSpPr txBox="1"/>
          <p:nvPr/>
        </p:nvSpPr>
        <p:spPr>
          <a:xfrm>
            <a:off x="698750" y="1396605"/>
            <a:ext cx="2400900" cy="7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to the Sun and the smallest one in the Solar System</a:t>
            </a:r>
            <a:endParaRPr sz="1300">
              <a:solidFill>
                <a:schemeClr val="lt1"/>
              </a:solidFill>
              <a:latin typeface="Roboto Condensed"/>
              <a:ea typeface="Roboto Condensed"/>
              <a:cs typeface="Roboto Condensed"/>
              <a:sym typeface="Roboto Condensed"/>
            </a:endParaRPr>
          </a:p>
        </p:txBody>
      </p:sp>
      <p:sp>
        <p:nvSpPr>
          <p:cNvPr id="808" name="Google Shape;808;p33"/>
          <p:cNvSpPr/>
          <p:nvPr/>
        </p:nvSpPr>
        <p:spPr>
          <a:xfrm rot="-5400000">
            <a:off x="5054038" y="131530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9" name="Google Shape;809;p33"/>
          <p:cNvSpPr/>
          <p:nvPr/>
        </p:nvSpPr>
        <p:spPr>
          <a:xfrm flipH="1">
            <a:off x="3403518" y="1511900"/>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10" name="Google Shape;810;p33"/>
          <p:cNvSpPr txBox="1"/>
          <p:nvPr/>
        </p:nvSpPr>
        <p:spPr>
          <a:xfrm>
            <a:off x="3751802" y="1613805"/>
            <a:ext cx="13752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EXAMINATION</a:t>
            </a:r>
            <a:endParaRPr sz="1800" b="1">
              <a:solidFill>
                <a:schemeClr val="lt1"/>
              </a:solidFill>
              <a:latin typeface="Squada One"/>
              <a:ea typeface="Squada One"/>
              <a:cs typeface="Squada One"/>
              <a:sym typeface="Squada One"/>
            </a:endParaRPr>
          </a:p>
        </p:txBody>
      </p:sp>
      <p:sp>
        <p:nvSpPr>
          <p:cNvPr id="811" name="Google Shape;811;p33"/>
          <p:cNvSpPr txBox="1"/>
          <p:nvPr/>
        </p:nvSpPr>
        <p:spPr>
          <a:xfrm>
            <a:off x="5181747" y="1613800"/>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01</a:t>
            </a:r>
            <a:endParaRPr sz="2400" b="1">
              <a:solidFill>
                <a:schemeClr val="dk2"/>
              </a:solidFill>
              <a:latin typeface="Squada One"/>
              <a:ea typeface="Squada One"/>
              <a:cs typeface="Squada One"/>
              <a:sym typeface="Squada One"/>
            </a:endParaRPr>
          </a:p>
        </p:txBody>
      </p:sp>
      <p:sp>
        <p:nvSpPr>
          <p:cNvPr id="812" name="Google Shape;812;p33"/>
          <p:cNvSpPr txBox="1"/>
          <p:nvPr/>
        </p:nvSpPr>
        <p:spPr>
          <a:xfrm>
            <a:off x="698750" y="2594825"/>
            <a:ext cx="2400900" cy="7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Venus has a beautiful name and is the second planet from the Sun. It’s terribly hot</a:t>
            </a:r>
            <a:endParaRPr sz="1300">
              <a:solidFill>
                <a:schemeClr val="lt1"/>
              </a:solidFill>
              <a:latin typeface="Roboto Condensed"/>
              <a:ea typeface="Roboto Condensed"/>
              <a:cs typeface="Roboto Condensed"/>
              <a:sym typeface="Roboto Condensed"/>
            </a:endParaRPr>
          </a:p>
        </p:txBody>
      </p:sp>
      <p:sp>
        <p:nvSpPr>
          <p:cNvPr id="813" name="Google Shape;813;p33"/>
          <p:cNvSpPr/>
          <p:nvPr/>
        </p:nvSpPr>
        <p:spPr>
          <a:xfrm rot="-5400000">
            <a:off x="5054038" y="251352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4" name="Google Shape;814;p33"/>
          <p:cNvSpPr/>
          <p:nvPr/>
        </p:nvSpPr>
        <p:spPr>
          <a:xfrm flipH="1">
            <a:off x="3403518" y="2710120"/>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15" name="Google Shape;815;p33"/>
          <p:cNvSpPr txBox="1"/>
          <p:nvPr/>
        </p:nvSpPr>
        <p:spPr>
          <a:xfrm>
            <a:off x="3751802" y="2812025"/>
            <a:ext cx="13752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DEVELOPMENT</a:t>
            </a:r>
            <a:endParaRPr sz="1800" b="1">
              <a:solidFill>
                <a:schemeClr val="lt1"/>
              </a:solidFill>
              <a:latin typeface="Squada One"/>
              <a:ea typeface="Squada One"/>
              <a:cs typeface="Squada One"/>
              <a:sym typeface="Squada One"/>
            </a:endParaRPr>
          </a:p>
        </p:txBody>
      </p:sp>
      <p:sp>
        <p:nvSpPr>
          <p:cNvPr id="816" name="Google Shape;816;p33"/>
          <p:cNvSpPr txBox="1"/>
          <p:nvPr/>
        </p:nvSpPr>
        <p:spPr>
          <a:xfrm>
            <a:off x="5181747" y="2812025"/>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02</a:t>
            </a:r>
            <a:endParaRPr sz="2400" b="1">
              <a:solidFill>
                <a:schemeClr val="dk2"/>
              </a:solidFill>
              <a:latin typeface="Squada One"/>
              <a:ea typeface="Squada One"/>
              <a:cs typeface="Squada One"/>
              <a:sym typeface="Squada One"/>
            </a:endParaRPr>
          </a:p>
        </p:txBody>
      </p:sp>
      <p:sp>
        <p:nvSpPr>
          <p:cNvPr id="817" name="Google Shape;817;p33"/>
          <p:cNvSpPr txBox="1"/>
          <p:nvPr/>
        </p:nvSpPr>
        <p:spPr>
          <a:xfrm>
            <a:off x="698750" y="3793055"/>
            <a:ext cx="2400900" cy="7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 in the Solar System. It’s the fourth-brightest </a:t>
            </a:r>
            <a:endParaRPr sz="1300">
              <a:solidFill>
                <a:schemeClr val="lt1"/>
              </a:solidFill>
              <a:latin typeface="Roboto Condensed"/>
              <a:ea typeface="Roboto Condensed"/>
              <a:cs typeface="Roboto Condensed"/>
              <a:sym typeface="Roboto Condensed"/>
            </a:endParaRPr>
          </a:p>
        </p:txBody>
      </p:sp>
      <p:sp>
        <p:nvSpPr>
          <p:cNvPr id="818" name="Google Shape;818;p33"/>
          <p:cNvSpPr/>
          <p:nvPr/>
        </p:nvSpPr>
        <p:spPr>
          <a:xfrm rot="-5400000">
            <a:off x="5054038" y="371175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9" name="Google Shape;819;p33"/>
          <p:cNvSpPr/>
          <p:nvPr/>
        </p:nvSpPr>
        <p:spPr>
          <a:xfrm flipH="1">
            <a:off x="3403518" y="3908349"/>
            <a:ext cx="1723584" cy="552401"/>
          </a:xfrm>
          <a:custGeom>
            <a:avLst/>
            <a:gdLst/>
            <a:ahLst/>
            <a:cxnLst/>
            <a:rect l="l" t="t" r="r" b="b"/>
            <a:pathLst>
              <a:path w="74053" h="26456" extrusionOk="0">
                <a:moveTo>
                  <a:pt x="0" y="0"/>
                </a:moveTo>
                <a:lnTo>
                  <a:pt x="66153" y="0"/>
                </a:lnTo>
                <a:lnTo>
                  <a:pt x="74053" y="13216"/>
                </a:lnTo>
                <a:lnTo>
                  <a:pt x="66153" y="26433"/>
                </a:lnTo>
                <a:lnTo>
                  <a:pt x="231" y="26456"/>
                </a:lnTo>
                <a:lnTo>
                  <a:pt x="255" y="26456"/>
                </a:lnTo>
              </a:path>
            </a:pathLst>
          </a:custGeom>
          <a:noFill/>
          <a:ln w="19050" cap="flat" cmpd="sng">
            <a:solidFill>
              <a:schemeClr val="lt1"/>
            </a:solidFill>
            <a:prstDash val="solid"/>
            <a:round/>
            <a:headEnd type="none" w="med" len="med"/>
            <a:tailEnd type="none" w="med" len="med"/>
          </a:ln>
        </p:spPr>
      </p:sp>
      <p:sp>
        <p:nvSpPr>
          <p:cNvPr id="820" name="Google Shape;820;p33"/>
          <p:cNvSpPr txBox="1"/>
          <p:nvPr/>
        </p:nvSpPr>
        <p:spPr>
          <a:xfrm>
            <a:off x="3751802" y="4010255"/>
            <a:ext cx="13752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VALIDATION</a:t>
            </a:r>
            <a:endParaRPr sz="1800" b="1">
              <a:solidFill>
                <a:schemeClr val="lt1"/>
              </a:solidFill>
              <a:latin typeface="Squada One"/>
              <a:ea typeface="Squada One"/>
              <a:cs typeface="Squada One"/>
              <a:sym typeface="Squada One"/>
            </a:endParaRPr>
          </a:p>
        </p:txBody>
      </p:sp>
      <p:sp>
        <p:nvSpPr>
          <p:cNvPr id="821" name="Google Shape;821;p33"/>
          <p:cNvSpPr txBox="1"/>
          <p:nvPr/>
        </p:nvSpPr>
        <p:spPr>
          <a:xfrm>
            <a:off x="5181747" y="4015863"/>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03</a:t>
            </a:r>
            <a:endParaRPr sz="2400" b="1">
              <a:solidFill>
                <a:schemeClr val="dk2"/>
              </a:solidFill>
              <a:latin typeface="Squada One"/>
              <a:ea typeface="Squada One"/>
              <a:cs typeface="Squada One"/>
              <a:sym typeface="Squada One"/>
            </a:endParaRPr>
          </a:p>
        </p:txBody>
      </p:sp>
      <p:grpSp>
        <p:nvGrpSpPr>
          <p:cNvPr id="822" name="Google Shape;822;p33"/>
          <p:cNvGrpSpPr/>
          <p:nvPr/>
        </p:nvGrpSpPr>
        <p:grpSpPr>
          <a:xfrm>
            <a:off x="6072800" y="1778000"/>
            <a:ext cx="2372450" cy="2416625"/>
            <a:chOff x="6072800" y="1778000"/>
            <a:chExt cx="2372450" cy="2416625"/>
          </a:xfrm>
        </p:grpSpPr>
        <p:sp>
          <p:nvSpPr>
            <p:cNvPr id="823" name="Google Shape;823;p33"/>
            <p:cNvSpPr/>
            <p:nvPr/>
          </p:nvSpPr>
          <p:spPr>
            <a:xfrm rot="-5400000">
              <a:off x="6773175" y="2195650"/>
              <a:ext cx="1762800" cy="15813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4" name="Google Shape;824;p33"/>
            <p:cNvCxnSpPr>
              <a:stCxn id="823" idx="0"/>
            </p:cNvCxnSpPr>
            <p:nvPr/>
          </p:nvCxnSpPr>
          <p:spPr>
            <a:xfrm rot="10800000">
              <a:off x="6076400" y="2986325"/>
              <a:ext cx="787500" cy="0"/>
            </a:xfrm>
            <a:prstGeom prst="straightConnector1">
              <a:avLst/>
            </a:prstGeom>
            <a:noFill/>
            <a:ln w="19050" cap="flat" cmpd="sng">
              <a:solidFill>
                <a:schemeClr val="lt1"/>
              </a:solidFill>
              <a:prstDash val="solid"/>
              <a:round/>
              <a:headEnd type="none" w="med" len="med"/>
              <a:tailEnd type="none" w="med" len="med"/>
            </a:ln>
          </p:spPr>
        </p:cxnSp>
        <p:sp>
          <p:nvSpPr>
            <p:cNvPr id="825" name="Google Shape;825;p33"/>
            <p:cNvSpPr/>
            <p:nvPr/>
          </p:nvSpPr>
          <p:spPr>
            <a:xfrm>
              <a:off x="6072800" y="1778000"/>
              <a:ext cx="349025" cy="2416625"/>
            </a:xfrm>
            <a:custGeom>
              <a:avLst/>
              <a:gdLst/>
              <a:ahLst/>
              <a:cxnLst/>
              <a:rect l="l" t="t" r="r" b="b"/>
              <a:pathLst>
                <a:path w="13961" h="96665" extrusionOk="0">
                  <a:moveTo>
                    <a:pt x="0" y="0"/>
                  </a:moveTo>
                  <a:lnTo>
                    <a:pt x="13961" y="0"/>
                  </a:lnTo>
                  <a:lnTo>
                    <a:pt x="13961" y="96665"/>
                  </a:lnTo>
                  <a:lnTo>
                    <a:pt x="368" y="96665"/>
                  </a:lnTo>
                </a:path>
              </a:pathLst>
            </a:custGeom>
            <a:noFill/>
            <a:ln w="19050" cap="flat" cmpd="sng">
              <a:solidFill>
                <a:schemeClr val="lt1"/>
              </a:solidFill>
              <a:prstDash val="solid"/>
              <a:round/>
              <a:headEnd type="none" w="med" len="med"/>
              <a:tailEnd type="none" w="med" len="med"/>
            </a:ln>
          </p:spPr>
        </p:sp>
        <p:grpSp>
          <p:nvGrpSpPr>
            <p:cNvPr id="826" name="Google Shape;826;p33"/>
            <p:cNvGrpSpPr/>
            <p:nvPr/>
          </p:nvGrpSpPr>
          <p:grpSpPr>
            <a:xfrm>
              <a:off x="7278414" y="2594819"/>
              <a:ext cx="757902" cy="782998"/>
              <a:chOff x="-62148000" y="1930075"/>
              <a:chExt cx="309550" cy="319800"/>
            </a:xfrm>
          </p:grpSpPr>
          <p:sp>
            <p:nvSpPr>
              <p:cNvPr id="827" name="Google Shape;827;p33"/>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01832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3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834" name="Google Shape;834;p34"/>
          <p:cNvGrpSpPr/>
          <p:nvPr/>
        </p:nvGrpSpPr>
        <p:grpSpPr>
          <a:xfrm>
            <a:off x="6746101" y="2327444"/>
            <a:ext cx="1940703" cy="878694"/>
            <a:chOff x="6746101" y="2327444"/>
            <a:chExt cx="1940703" cy="878694"/>
          </a:xfrm>
        </p:grpSpPr>
        <p:sp>
          <p:nvSpPr>
            <p:cNvPr id="835" name="Google Shape;835;p34"/>
            <p:cNvSpPr txBox="1"/>
            <p:nvPr/>
          </p:nvSpPr>
          <p:spPr>
            <a:xfrm>
              <a:off x="6746104" y="2327444"/>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MARS</a:t>
              </a:r>
              <a:endParaRPr sz="1800" b="1">
                <a:solidFill>
                  <a:schemeClr val="lt1"/>
                </a:solidFill>
                <a:latin typeface="Squada One"/>
                <a:ea typeface="Squada One"/>
                <a:cs typeface="Squada One"/>
                <a:sym typeface="Squada One"/>
              </a:endParaRPr>
            </a:p>
          </p:txBody>
        </p:sp>
        <p:sp>
          <p:nvSpPr>
            <p:cNvPr id="836" name="Google Shape;836;p34"/>
            <p:cNvSpPr txBox="1"/>
            <p:nvPr/>
          </p:nvSpPr>
          <p:spPr>
            <a:xfrm>
              <a:off x="6746101" y="2599838"/>
              <a:ext cx="1940700" cy="6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a:t>
              </a:r>
              <a:endParaRPr sz="1300">
                <a:solidFill>
                  <a:schemeClr val="lt1"/>
                </a:solidFill>
                <a:latin typeface="Roboto Condensed"/>
                <a:ea typeface="Roboto Condensed"/>
                <a:cs typeface="Roboto Condensed"/>
                <a:sym typeface="Roboto Condensed"/>
              </a:endParaRPr>
            </a:p>
          </p:txBody>
        </p:sp>
      </p:grpSp>
      <p:grpSp>
        <p:nvGrpSpPr>
          <p:cNvPr id="837" name="Google Shape;837;p34"/>
          <p:cNvGrpSpPr/>
          <p:nvPr/>
        </p:nvGrpSpPr>
        <p:grpSpPr>
          <a:xfrm>
            <a:off x="457300" y="3585553"/>
            <a:ext cx="1940723" cy="883922"/>
            <a:chOff x="457300" y="3585553"/>
            <a:chExt cx="1940723" cy="883922"/>
          </a:xfrm>
        </p:grpSpPr>
        <p:sp>
          <p:nvSpPr>
            <p:cNvPr id="838" name="Google Shape;838;p34"/>
            <p:cNvSpPr txBox="1"/>
            <p:nvPr/>
          </p:nvSpPr>
          <p:spPr>
            <a:xfrm>
              <a:off x="457323" y="3585553"/>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JUPITER</a:t>
              </a:r>
              <a:endParaRPr sz="1800" b="1">
                <a:solidFill>
                  <a:schemeClr val="lt1"/>
                </a:solidFill>
                <a:latin typeface="Squada One"/>
                <a:ea typeface="Squada One"/>
                <a:cs typeface="Squada One"/>
                <a:sym typeface="Squada One"/>
              </a:endParaRPr>
            </a:p>
          </p:txBody>
        </p:sp>
        <p:sp>
          <p:nvSpPr>
            <p:cNvPr id="839" name="Google Shape;839;p34"/>
            <p:cNvSpPr txBox="1"/>
            <p:nvPr/>
          </p:nvSpPr>
          <p:spPr>
            <a:xfrm>
              <a:off x="457300" y="3863175"/>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It’s the biggest planet in the Solar System</a:t>
              </a:r>
              <a:endParaRPr sz="1300">
                <a:solidFill>
                  <a:schemeClr val="lt1"/>
                </a:solidFill>
                <a:latin typeface="Roboto Condensed"/>
                <a:ea typeface="Roboto Condensed"/>
                <a:cs typeface="Roboto Condensed"/>
                <a:sym typeface="Roboto Condensed"/>
              </a:endParaRPr>
            </a:p>
          </p:txBody>
        </p:sp>
      </p:grpSp>
      <p:grpSp>
        <p:nvGrpSpPr>
          <p:cNvPr id="840" name="Google Shape;840;p34"/>
          <p:cNvGrpSpPr/>
          <p:nvPr/>
        </p:nvGrpSpPr>
        <p:grpSpPr>
          <a:xfrm>
            <a:off x="6746101" y="1069338"/>
            <a:ext cx="1940703" cy="884269"/>
            <a:chOff x="6746101" y="1069338"/>
            <a:chExt cx="1940703" cy="884269"/>
          </a:xfrm>
        </p:grpSpPr>
        <p:sp>
          <p:nvSpPr>
            <p:cNvPr id="841" name="Google Shape;841;p34"/>
            <p:cNvSpPr txBox="1"/>
            <p:nvPr/>
          </p:nvSpPr>
          <p:spPr>
            <a:xfrm>
              <a:off x="6746104" y="1069338"/>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VENUS</a:t>
              </a:r>
              <a:endParaRPr sz="1800" b="1">
                <a:solidFill>
                  <a:schemeClr val="lt1"/>
                </a:solidFill>
                <a:latin typeface="Squada One"/>
                <a:ea typeface="Squada One"/>
                <a:cs typeface="Squada One"/>
                <a:sym typeface="Squada One"/>
              </a:endParaRPr>
            </a:p>
          </p:txBody>
        </p:sp>
        <p:sp>
          <p:nvSpPr>
            <p:cNvPr id="842" name="Google Shape;842;p34"/>
            <p:cNvSpPr txBox="1"/>
            <p:nvPr/>
          </p:nvSpPr>
          <p:spPr>
            <a:xfrm>
              <a:off x="6746101" y="1347306"/>
              <a:ext cx="1940700" cy="6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is the second planet from the Sun</a:t>
              </a:r>
              <a:endParaRPr sz="1300">
                <a:solidFill>
                  <a:schemeClr val="lt1"/>
                </a:solidFill>
                <a:latin typeface="Roboto Condensed"/>
                <a:ea typeface="Roboto Condensed"/>
                <a:cs typeface="Roboto Condensed"/>
                <a:sym typeface="Roboto Condensed"/>
              </a:endParaRPr>
            </a:p>
          </p:txBody>
        </p:sp>
      </p:grpSp>
      <p:grpSp>
        <p:nvGrpSpPr>
          <p:cNvPr id="843" name="Google Shape;843;p34"/>
          <p:cNvGrpSpPr/>
          <p:nvPr/>
        </p:nvGrpSpPr>
        <p:grpSpPr>
          <a:xfrm>
            <a:off x="457300" y="2312021"/>
            <a:ext cx="1940723" cy="885148"/>
            <a:chOff x="457300" y="2312021"/>
            <a:chExt cx="1940723" cy="885148"/>
          </a:xfrm>
        </p:grpSpPr>
        <p:sp>
          <p:nvSpPr>
            <p:cNvPr id="844" name="Google Shape;844;p34"/>
            <p:cNvSpPr txBox="1"/>
            <p:nvPr/>
          </p:nvSpPr>
          <p:spPr>
            <a:xfrm>
              <a:off x="457323" y="2312021"/>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SATURN</a:t>
              </a:r>
              <a:endParaRPr sz="1800" b="1">
                <a:solidFill>
                  <a:schemeClr val="lt1"/>
                </a:solidFill>
                <a:latin typeface="Squada One"/>
                <a:ea typeface="Squada One"/>
                <a:cs typeface="Squada One"/>
                <a:sym typeface="Squada One"/>
              </a:endParaRPr>
            </a:p>
          </p:txBody>
        </p:sp>
        <p:sp>
          <p:nvSpPr>
            <p:cNvPr id="845" name="Google Shape;845;p34"/>
            <p:cNvSpPr txBox="1"/>
            <p:nvPr/>
          </p:nvSpPr>
          <p:spPr>
            <a:xfrm>
              <a:off x="457300" y="2590869"/>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It’s composed mostly of hydrogen and helium</a:t>
              </a:r>
              <a:endParaRPr sz="1300">
                <a:solidFill>
                  <a:schemeClr val="lt1"/>
                </a:solidFill>
                <a:latin typeface="Roboto Condensed"/>
                <a:ea typeface="Roboto Condensed"/>
                <a:cs typeface="Roboto Condensed"/>
                <a:sym typeface="Roboto Condensed"/>
              </a:endParaRPr>
            </a:p>
          </p:txBody>
        </p:sp>
      </p:grpSp>
      <p:grpSp>
        <p:nvGrpSpPr>
          <p:cNvPr id="846" name="Google Shape;846;p34"/>
          <p:cNvGrpSpPr/>
          <p:nvPr/>
        </p:nvGrpSpPr>
        <p:grpSpPr>
          <a:xfrm>
            <a:off x="6746101" y="3587726"/>
            <a:ext cx="1940709" cy="878699"/>
            <a:chOff x="6746101" y="3587726"/>
            <a:chExt cx="1940709" cy="878699"/>
          </a:xfrm>
        </p:grpSpPr>
        <p:sp>
          <p:nvSpPr>
            <p:cNvPr id="847" name="Google Shape;847;p34"/>
            <p:cNvSpPr txBox="1"/>
            <p:nvPr/>
          </p:nvSpPr>
          <p:spPr>
            <a:xfrm>
              <a:off x="6746110" y="3587726"/>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EARTH</a:t>
              </a:r>
              <a:endParaRPr sz="1800" b="1">
                <a:solidFill>
                  <a:schemeClr val="lt1"/>
                </a:solidFill>
                <a:latin typeface="Squada One"/>
                <a:ea typeface="Squada One"/>
                <a:cs typeface="Squada One"/>
                <a:sym typeface="Squada One"/>
              </a:endParaRPr>
            </a:p>
          </p:txBody>
        </p:sp>
        <p:sp>
          <p:nvSpPr>
            <p:cNvPr id="848" name="Google Shape;848;p34"/>
            <p:cNvSpPr txBox="1"/>
            <p:nvPr/>
          </p:nvSpPr>
          <p:spPr>
            <a:xfrm>
              <a:off x="6746101" y="3860125"/>
              <a:ext cx="1940700" cy="6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Earth is the planet where we all live on</a:t>
              </a:r>
              <a:endParaRPr sz="1300">
                <a:solidFill>
                  <a:schemeClr val="lt1"/>
                </a:solidFill>
                <a:latin typeface="Roboto Condensed"/>
                <a:ea typeface="Roboto Condensed"/>
                <a:cs typeface="Roboto Condensed"/>
                <a:sym typeface="Roboto Condensed"/>
              </a:endParaRPr>
            </a:p>
          </p:txBody>
        </p:sp>
      </p:grpSp>
      <p:grpSp>
        <p:nvGrpSpPr>
          <p:cNvPr id="849" name="Google Shape;849;p34"/>
          <p:cNvGrpSpPr/>
          <p:nvPr/>
        </p:nvGrpSpPr>
        <p:grpSpPr>
          <a:xfrm>
            <a:off x="457300" y="1065938"/>
            <a:ext cx="1940757" cy="878700"/>
            <a:chOff x="457300" y="1065938"/>
            <a:chExt cx="1940757" cy="878700"/>
          </a:xfrm>
        </p:grpSpPr>
        <p:sp>
          <p:nvSpPr>
            <p:cNvPr id="850" name="Google Shape;850;p34"/>
            <p:cNvSpPr txBox="1"/>
            <p:nvPr/>
          </p:nvSpPr>
          <p:spPr>
            <a:xfrm>
              <a:off x="457357" y="1065938"/>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sp>
          <p:nvSpPr>
            <p:cNvPr id="851" name="Google Shape;851;p34"/>
            <p:cNvSpPr txBox="1"/>
            <p:nvPr/>
          </p:nvSpPr>
          <p:spPr>
            <a:xfrm>
              <a:off x="457300" y="1338338"/>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The closest planet to the Sun and the smallest one</a:t>
              </a:r>
              <a:endParaRPr sz="1300">
                <a:solidFill>
                  <a:schemeClr val="lt1"/>
                </a:solidFill>
                <a:latin typeface="Roboto Condensed"/>
                <a:ea typeface="Roboto Condensed"/>
                <a:cs typeface="Roboto Condensed"/>
                <a:sym typeface="Roboto Condensed"/>
              </a:endParaRPr>
            </a:p>
          </p:txBody>
        </p:sp>
      </p:grpSp>
      <p:grpSp>
        <p:nvGrpSpPr>
          <p:cNvPr id="852" name="Google Shape;852;p34"/>
          <p:cNvGrpSpPr/>
          <p:nvPr/>
        </p:nvGrpSpPr>
        <p:grpSpPr>
          <a:xfrm>
            <a:off x="2677546" y="963925"/>
            <a:ext cx="3789063" cy="3590300"/>
            <a:chOff x="2677546" y="963925"/>
            <a:chExt cx="3789063" cy="3590300"/>
          </a:xfrm>
        </p:grpSpPr>
        <p:grpSp>
          <p:nvGrpSpPr>
            <p:cNvPr id="853" name="Google Shape;853;p34"/>
            <p:cNvGrpSpPr/>
            <p:nvPr/>
          </p:nvGrpSpPr>
          <p:grpSpPr>
            <a:xfrm>
              <a:off x="2677546" y="963925"/>
              <a:ext cx="3789063" cy="3590300"/>
              <a:chOff x="2677546" y="963925"/>
              <a:chExt cx="3789063" cy="3590300"/>
            </a:xfrm>
          </p:grpSpPr>
          <p:sp>
            <p:nvSpPr>
              <p:cNvPr id="854" name="Google Shape;854;p34"/>
              <p:cNvSpPr/>
              <p:nvPr/>
            </p:nvSpPr>
            <p:spPr>
              <a:xfrm rot="-5400000">
                <a:off x="3743771" y="2041625"/>
                <a:ext cx="1656600" cy="14349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5" name="Google Shape;855;p34"/>
              <p:cNvSpPr/>
              <p:nvPr/>
            </p:nvSpPr>
            <p:spPr>
              <a:xfrm rot="-5400000">
                <a:off x="2604496" y="103697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6" name="Google Shape;856;p34"/>
              <p:cNvSpPr/>
              <p:nvPr/>
            </p:nvSpPr>
            <p:spPr>
              <a:xfrm rot="-5400000">
                <a:off x="2604496" y="228627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7" name="Google Shape;857;p34"/>
              <p:cNvSpPr/>
              <p:nvPr/>
            </p:nvSpPr>
            <p:spPr>
              <a:xfrm rot="-5400000">
                <a:off x="2604496" y="353557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8" name="Google Shape;858;p34"/>
              <p:cNvSpPr/>
              <p:nvPr/>
            </p:nvSpPr>
            <p:spPr>
              <a:xfrm rot="-5400000">
                <a:off x="5447958" y="103697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9" name="Google Shape;859;p34"/>
              <p:cNvSpPr/>
              <p:nvPr/>
            </p:nvSpPr>
            <p:spPr>
              <a:xfrm rot="-5400000">
                <a:off x="5447958" y="228627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0" name="Google Shape;860;p34"/>
              <p:cNvSpPr/>
              <p:nvPr/>
            </p:nvSpPr>
            <p:spPr>
              <a:xfrm rot="-5400000">
                <a:off x="5447958" y="3535575"/>
                <a:ext cx="1091700" cy="945600"/>
              </a:xfrm>
              <a:prstGeom prst="hexagon">
                <a:avLst>
                  <a:gd name="adj" fmla="val 28729"/>
                  <a:gd name="vf" fmla="val 115470"/>
                </a:avLst>
              </a:prstGeom>
              <a:gradFill>
                <a:gsLst>
                  <a:gs pos="0">
                    <a:srgbClr val="FFFFFF">
                      <a:alpha val="0"/>
                      <a:alpha val="58430"/>
                    </a:srgbClr>
                  </a:gs>
                  <a:gs pos="100000">
                    <a:srgbClr val="FFFFFF">
                      <a:alpha val="39215"/>
                      <a:alpha val="5843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861" name="Google Shape;861;p34"/>
              <p:cNvCxnSpPr/>
              <p:nvPr/>
            </p:nvCxnSpPr>
            <p:spPr>
              <a:xfrm rot="5400000" flipH="1">
                <a:off x="3602925" y="1515000"/>
                <a:ext cx="645600" cy="594600"/>
              </a:xfrm>
              <a:prstGeom prst="bentConnector3">
                <a:avLst>
                  <a:gd name="adj1" fmla="val 99590"/>
                </a:avLst>
              </a:prstGeom>
              <a:noFill/>
              <a:ln w="19050" cap="flat" cmpd="sng">
                <a:solidFill>
                  <a:schemeClr val="lt1"/>
                </a:solidFill>
                <a:prstDash val="solid"/>
                <a:round/>
                <a:headEnd type="none" w="med" len="med"/>
                <a:tailEnd type="none" w="med" len="med"/>
              </a:ln>
            </p:spPr>
          </p:cxnSp>
          <p:cxnSp>
            <p:nvCxnSpPr>
              <p:cNvPr id="862" name="Google Shape;862;p34"/>
              <p:cNvCxnSpPr/>
              <p:nvPr/>
            </p:nvCxnSpPr>
            <p:spPr>
              <a:xfrm rot="-5400000">
                <a:off x="4910000" y="1520250"/>
                <a:ext cx="637500" cy="592200"/>
              </a:xfrm>
              <a:prstGeom prst="bentConnector3">
                <a:avLst>
                  <a:gd name="adj1" fmla="val 100016"/>
                </a:avLst>
              </a:prstGeom>
              <a:noFill/>
              <a:ln w="19050" cap="flat" cmpd="sng">
                <a:solidFill>
                  <a:schemeClr val="lt1"/>
                </a:solidFill>
                <a:prstDash val="solid"/>
                <a:round/>
                <a:headEnd type="none" w="med" len="med"/>
                <a:tailEnd type="none" w="med" len="med"/>
              </a:ln>
            </p:spPr>
          </p:cxnSp>
          <p:cxnSp>
            <p:nvCxnSpPr>
              <p:cNvPr id="863" name="Google Shape;863;p34"/>
              <p:cNvCxnSpPr/>
              <p:nvPr/>
            </p:nvCxnSpPr>
            <p:spPr>
              <a:xfrm rot="-5400000" flipH="1">
                <a:off x="4900175" y="3410763"/>
                <a:ext cx="645600" cy="594600"/>
              </a:xfrm>
              <a:prstGeom prst="bentConnector3">
                <a:avLst>
                  <a:gd name="adj1" fmla="val 99590"/>
                </a:avLst>
              </a:prstGeom>
              <a:noFill/>
              <a:ln w="19050" cap="flat" cmpd="sng">
                <a:solidFill>
                  <a:schemeClr val="lt1"/>
                </a:solidFill>
                <a:prstDash val="solid"/>
                <a:round/>
                <a:headEnd type="none" w="med" len="med"/>
                <a:tailEnd type="none" w="med" len="med"/>
              </a:ln>
            </p:spPr>
          </p:cxnSp>
          <p:cxnSp>
            <p:nvCxnSpPr>
              <p:cNvPr id="864" name="Google Shape;864;p34"/>
              <p:cNvCxnSpPr/>
              <p:nvPr/>
            </p:nvCxnSpPr>
            <p:spPr>
              <a:xfrm rot="5400000">
                <a:off x="3601200" y="3407913"/>
                <a:ext cx="637500" cy="592200"/>
              </a:xfrm>
              <a:prstGeom prst="bentConnector3">
                <a:avLst>
                  <a:gd name="adj1" fmla="val 100016"/>
                </a:avLst>
              </a:prstGeom>
              <a:noFill/>
              <a:ln w="19050" cap="flat" cmpd="sng">
                <a:solidFill>
                  <a:schemeClr val="lt1"/>
                </a:solidFill>
                <a:prstDash val="solid"/>
                <a:round/>
                <a:headEnd type="none" w="med" len="med"/>
                <a:tailEnd type="none" w="med" len="med"/>
              </a:ln>
            </p:spPr>
          </p:cxnSp>
          <p:cxnSp>
            <p:nvCxnSpPr>
              <p:cNvPr id="865" name="Google Shape;865;p34"/>
              <p:cNvCxnSpPr/>
              <p:nvPr/>
            </p:nvCxnSpPr>
            <p:spPr>
              <a:xfrm>
                <a:off x="3625625" y="2755525"/>
                <a:ext cx="230400" cy="0"/>
              </a:xfrm>
              <a:prstGeom prst="straightConnector1">
                <a:avLst/>
              </a:prstGeom>
              <a:noFill/>
              <a:ln w="19050" cap="flat" cmpd="sng">
                <a:solidFill>
                  <a:schemeClr val="lt1"/>
                </a:solidFill>
                <a:prstDash val="solid"/>
                <a:round/>
                <a:headEnd type="none" w="med" len="med"/>
                <a:tailEnd type="none" w="med" len="med"/>
              </a:ln>
            </p:spPr>
          </p:cxnSp>
          <p:cxnSp>
            <p:nvCxnSpPr>
              <p:cNvPr id="866" name="Google Shape;866;p34"/>
              <p:cNvCxnSpPr/>
              <p:nvPr/>
            </p:nvCxnSpPr>
            <p:spPr>
              <a:xfrm>
                <a:off x="5289525" y="2755525"/>
                <a:ext cx="230400" cy="0"/>
              </a:xfrm>
              <a:prstGeom prst="straightConnector1">
                <a:avLst/>
              </a:prstGeom>
              <a:noFill/>
              <a:ln w="19050" cap="flat" cmpd="sng">
                <a:solidFill>
                  <a:schemeClr val="lt1"/>
                </a:solidFill>
                <a:prstDash val="solid"/>
                <a:round/>
                <a:headEnd type="none" w="med" len="med"/>
                <a:tailEnd type="none" w="med" len="med"/>
              </a:ln>
            </p:spPr>
          </p:cxnSp>
        </p:grpSp>
        <p:grpSp>
          <p:nvGrpSpPr>
            <p:cNvPr id="867" name="Google Shape;867;p34"/>
            <p:cNvGrpSpPr/>
            <p:nvPr/>
          </p:nvGrpSpPr>
          <p:grpSpPr>
            <a:xfrm>
              <a:off x="4214578" y="2402186"/>
              <a:ext cx="714741" cy="713914"/>
              <a:chOff x="5053900" y="2021500"/>
              <a:chExt cx="483750" cy="483125"/>
            </a:xfrm>
          </p:grpSpPr>
          <p:sp>
            <p:nvSpPr>
              <p:cNvPr id="868" name="Google Shape;868;p34"/>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 name="Google Shape;869;p34"/>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 name="Google Shape;870;p34"/>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34"/>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 name="Google Shape;872;p34"/>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34"/>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34"/>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34"/>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 name="Google Shape;876;p34"/>
            <p:cNvGrpSpPr/>
            <p:nvPr/>
          </p:nvGrpSpPr>
          <p:grpSpPr>
            <a:xfrm>
              <a:off x="5755609" y="1281059"/>
              <a:ext cx="413812" cy="413748"/>
              <a:chOff x="3270475" y="1427025"/>
              <a:chExt cx="483200" cy="483125"/>
            </a:xfrm>
          </p:grpSpPr>
          <p:sp>
            <p:nvSpPr>
              <p:cNvPr id="877" name="Google Shape;877;p34"/>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 name="Google Shape;878;p34"/>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 name="Google Shape;879;p34"/>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0" name="Google Shape;880;p34"/>
            <p:cNvSpPr/>
            <p:nvPr/>
          </p:nvSpPr>
          <p:spPr>
            <a:xfrm>
              <a:off x="5753575" y="3863167"/>
              <a:ext cx="417838" cy="413770"/>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1" name="Google Shape;881;p34"/>
            <p:cNvGrpSpPr/>
            <p:nvPr/>
          </p:nvGrpSpPr>
          <p:grpSpPr>
            <a:xfrm>
              <a:off x="2938200" y="3823455"/>
              <a:ext cx="393580" cy="389512"/>
              <a:chOff x="3282325" y="2035675"/>
              <a:chExt cx="459575" cy="454825"/>
            </a:xfrm>
          </p:grpSpPr>
          <p:sp>
            <p:nvSpPr>
              <p:cNvPr id="882" name="Google Shape;882;p3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3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 name="Google Shape;884;p3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3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6" name="Google Shape;886;p34"/>
            <p:cNvSpPr/>
            <p:nvPr/>
          </p:nvSpPr>
          <p:spPr>
            <a:xfrm>
              <a:off x="2928106" y="1293975"/>
              <a:ext cx="413770" cy="387906"/>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7" name="Google Shape;887;p34"/>
            <p:cNvGrpSpPr/>
            <p:nvPr/>
          </p:nvGrpSpPr>
          <p:grpSpPr>
            <a:xfrm>
              <a:off x="2944673" y="2552253"/>
              <a:ext cx="380648" cy="413748"/>
              <a:chOff x="2100300" y="3804850"/>
              <a:chExt cx="444475" cy="483125"/>
            </a:xfrm>
          </p:grpSpPr>
          <p:sp>
            <p:nvSpPr>
              <p:cNvPr id="888" name="Google Shape;888;p34"/>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 name="Google Shape;889;p34"/>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0" name="Google Shape;890;p34"/>
            <p:cNvGrpSpPr/>
            <p:nvPr/>
          </p:nvGrpSpPr>
          <p:grpSpPr>
            <a:xfrm>
              <a:off x="5754146" y="2552192"/>
              <a:ext cx="416724" cy="413770"/>
              <a:chOff x="890400" y="4399350"/>
              <a:chExt cx="486600" cy="483150"/>
            </a:xfrm>
          </p:grpSpPr>
          <p:sp>
            <p:nvSpPr>
              <p:cNvPr id="891" name="Google Shape;891;p34"/>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2" name="Google Shape;892;p34"/>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3" name="Google Shape;893;p34"/>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3200"/>
              <a:t>PROTON EXCHANGE MEMBRANE (PEM) FUEL CELL</a:t>
            </a:r>
          </a:p>
        </p:txBody>
      </p:sp>
      <p:pic>
        <p:nvPicPr>
          <p:cNvPr id="5" name="Picture 4" descr="Diagram&#10;&#10;Description automatically generated">
            <a:extLst>
              <a:ext uri="{FF2B5EF4-FFF2-40B4-BE49-F238E27FC236}">
                <a16:creationId xmlns:a16="http://schemas.microsoft.com/office/drawing/2014/main" id="{BBC3E1B7-67DE-421E-8666-E4806F715E94}"/>
              </a:ext>
            </a:extLst>
          </p:cNvPr>
          <p:cNvPicPr>
            <a:picLocks noChangeAspect="1"/>
          </p:cNvPicPr>
          <p:nvPr/>
        </p:nvPicPr>
        <p:blipFill>
          <a:blip r:embed="rId3">
            <a:duotone>
              <a:prstClr val="black"/>
              <a:schemeClr val="accent5">
                <a:tint val="45000"/>
                <a:satMod val="400000"/>
              </a:schemeClr>
            </a:duotone>
          </a:blip>
          <a:stretch>
            <a:fillRect/>
          </a:stretch>
        </p:blipFill>
        <p:spPr>
          <a:xfrm>
            <a:off x="228600" y="879942"/>
            <a:ext cx="8686800" cy="426355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82030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899" name="Google Shape;899;p35"/>
          <p:cNvGrpSpPr/>
          <p:nvPr/>
        </p:nvGrpSpPr>
        <p:grpSpPr>
          <a:xfrm>
            <a:off x="6576225" y="1149475"/>
            <a:ext cx="1940704" cy="3369359"/>
            <a:chOff x="6576225" y="1149475"/>
            <a:chExt cx="1940704" cy="3369359"/>
          </a:xfrm>
        </p:grpSpPr>
        <p:grpSp>
          <p:nvGrpSpPr>
            <p:cNvPr id="900" name="Google Shape;900;p35"/>
            <p:cNvGrpSpPr/>
            <p:nvPr/>
          </p:nvGrpSpPr>
          <p:grpSpPr>
            <a:xfrm>
              <a:off x="6576225" y="1664453"/>
              <a:ext cx="1940704" cy="2854381"/>
              <a:chOff x="6576225" y="1621603"/>
              <a:chExt cx="1940704" cy="2854381"/>
            </a:xfrm>
          </p:grpSpPr>
          <p:sp>
            <p:nvSpPr>
              <p:cNvPr id="901" name="Google Shape;901;p35"/>
              <p:cNvSpPr/>
              <p:nvPr/>
            </p:nvSpPr>
            <p:spPr>
              <a:xfrm rot="-5400000">
                <a:off x="6913381" y="1706975"/>
                <a:ext cx="1266517" cy="1095772"/>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rot="-5400000">
                <a:off x="7031017" y="1807874"/>
                <a:ext cx="1031194" cy="893965"/>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5"/>
              <p:cNvSpPr txBox="1"/>
              <p:nvPr/>
            </p:nvSpPr>
            <p:spPr>
              <a:xfrm>
                <a:off x="6576229" y="3430938"/>
                <a:ext cx="19407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THREATS</a:t>
                </a:r>
                <a:endParaRPr sz="1800" b="1">
                  <a:solidFill>
                    <a:schemeClr val="lt2"/>
                  </a:solidFill>
                  <a:latin typeface="Squada One"/>
                  <a:ea typeface="Squada One"/>
                  <a:cs typeface="Squada One"/>
                  <a:sym typeface="Squada One"/>
                </a:endParaRPr>
              </a:p>
            </p:txBody>
          </p:sp>
          <p:sp>
            <p:nvSpPr>
              <p:cNvPr id="904" name="Google Shape;904;p35"/>
              <p:cNvSpPr txBox="1"/>
              <p:nvPr/>
            </p:nvSpPr>
            <p:spPr>
              <a:xfrm>
                <a:off x="6576225" y="3710384"/>
                <a:ext cx="1940700" cy="7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It is the closest planet to the Sun and the smallest one in the Solar System</a:t>
                </a: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cxnSp>
            <p:nvCxnSpPr>
              <p:cNvPr id="905" name="Google Shape;905;p35"/>
              <p:cNvCxnSpPr/>
              <p:nvPr/>
            </p:nvCxnSpPr>
            <p:spPr>
              <a:xfrm>
                <a:off x="7546575" y="2750507"/>
                <a:ext cx="0" cy="606000"/>
              </a:xfrm>
              <a:prstGeom prst="straightConnector1">
                <a:avLst/>
              </a:prstGeom>
              <a:noFill/>
              <a:ln w="19050" cap="flat" cmpd="sng">
                <a:solidFill>
                  <a:schemeClr val="lt1"/>
                </a:solidFill>
                <a:prstDash val="solid"/>
                <a:round/>
                <a:headEnd type="none" w="med" len="med"/>
                <a:tailEnd type="diamond" w="med" len="med"/>
              </a:ln>
            </p:spPr>
          </p:cxnSp>
        </p:grpSp>
        <p:sp>
          <p:nvSpPr>
            <p:cNvPr id="906" name="Google Shape;906;p35"/>
            <p:cNvSpPr txBox="1"/>
            <p:nvPr/>
          </p:nvSpPr>
          <p:spPr>
            <a:xfrm>
              <a:off x="7128377" y="1149475"/>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04</a:t>
              </a:r>
              <a:endParaRPr sz="2400" b="1">
                <a:solidFill>
                  <a:schemeClr val="dk2"/>
                </a:solidFill>
                <a:latin typeface="Squada One"/>
                <a:ea typeface="Squada One"/>
                <a:cs typeface="Squada One"/>
                <a:sym typeface="Squada One"/>
              </a:endParaRPr>
            </a:p>
          </p:txBody>
        </p:sp>
        <p:sp>
          <p:nvSpPr>
            <p:cNvPr id="907" name="Google Shape;907;p35"/>
            <p:cNvSpPr/>
            <p:nvPr/>
          </p:nvSpPr>
          <p:spPr>
            <a:xfrm>
              <a:off x="7362522" y="2067137"/>
              <a:ext cx="368110" cy="363252"/>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5"/>
          <p:cNvGrpSpPr/>
          <p:nvPr/>
        </p:nvGrpSpPr>
        <p:grpSpPr>
          <a:xfrm>
            <a:off x="2559381" y="1149475"/>
            <a:ext cx="1940723" cy="3370480"/>
            <a:chOff x="2559381" y="1149475"/>
            <a:chExt cx="1940723" cy="3370480"/>
          </a:xfrm>
        </p:grpSpPr>
        <p:grpSp>
          <p:nvGrpSpPr>
            <p:cNvPr id="909" name="Google Shape;909;p35"/>
            <p:cNvGrpSpPr/>
            <p:nvPr/>
          </p:nvGrpSpPr>
          <p:grpSpPr>
            <a:xfrm>
              <a:off x="2559381" y="1664453"/>
              <a:ext cx="1940723" cy="2855503"/>
              <a:chOff x="2754612" y="1621603"/>
              <a:chExt cx="1940723" cy="2855503"/>
            </a:xfrm>
          </p:grpSpPr>
          <p:sp>
            <p:nvSpPr>
              <p:cNvPr id="910" name="Google Shape;910;p35"/>
              <p:cNvSpPr/>
              <p:nvPr/>
            </p:nvSpPr>
            <p:spPr>
              <a:xfrm rot="-5400000">
                <a:off x="3091048" y="1706975"/>
                <a:ext cx="1266517" cy="1095772"/>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rot="-5400000">
                <a:off x="3208684" y="1807874"/>
                <a:ext cx="1031194" cy="893965"/>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txBox="1"/>
              <p:nvPr/>
            </p:nvSpPr>
            <p:spPr>
              <a:xfrm>
                <a:off x="2754635" y="3430946"/>
                <a:ext cx="19407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WEAKNESSES</a:t>
                </a:r>
                <a:endParaRPr sz="1800" b="1">
                  <a:solidFill>
                    <a:schemeClr val="dk2"/>
                  </a:solidFill>
                  <a:latin typeface="Squada One"/>
                  <a:ea typeface="Squada One"/>
                  <a:cs typeface="Squada One"/>
                  <a:sym typeface="Squada One"/>
                </a:endParaRPr>
              </a:p>
            </p:txBody>
          </p:sp>
          <p:sp>
            <p:nvSpPr>
              <p:cNvPr id="913" name="Google Shape;913;p35"/>
              <p:cNvSpPr txBox="1"/>
              <p:nvPr/>
            </p:nvSpPr>
            <p:spPr>
              <a:xfrm>
                <a:off x="2754612" y="3711505"/>
                <a:ext cx="1940700" cy="7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Despite being red, Mars is a very cold place full of iron oxide dust</a:t>
                </a: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cxnSp>
            <p:nvCxnSpPr>
              <p:cNvPr id="914" name="Google Shape;914;p35"/>
              <p:cNvCxnSpPr/>
              <p:nvPr/>
            </p:nvCxnSpPr>
            <p:spPr>
              <a:xfrm>
                <a:off x="3724977" y="2750422"/>
                <a:ext cx="0" cy="606300"/>
              </a:xfrm>
              <a:prstGeom prst="straightConnector1">
                <a:avLst/>
              </a:prstGeom>
              <a:noFill/>
              <a:ln w="19050" cap="flat" cmpd="sng">
                <a:solidFill>
                  <a:schemeClr val="lt1"/>
                </a:solidFill>
                <a:prstDash val="solid"/>
                <a:round/>
                <a:headEnd type="none" w="med" len="med"/>
                <a:tailEnd type="diamond" w="med" len="med"/>
              </a:ln>
            </p:spPr>
          </p:cxnSp>
        </p:grpSp>
        <p:sp>
          <p:nvSpPr>
            <p:cNvPr id="915" name="Google Shape;915;p35"/>
            <p:cNvSpPr txBox="1"/>
            <p:nvPr/>
          </p:nvSpPr>
          <p:spPr>
            <a:xfrm>
              <a:off x="3111542" y="1149475"/>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02</a:t>
              </a:r>
              <a:endParaRPr sz="2400" b="1">
                <a:solidFill>
                  <a:schemeClr val="dk2"/>
                </a:solidFill>
                <a:latin typeface="Squada One"/>
                <a:ea typeface="Squada One"/>
                <a:cs typeface="Squada One"/>
                <a:sym typeface="Squada One"/>
              </a:endParaRPr>
            </a:p>
          </p:txBody>
        </p:sp>
        <p:sp>
          <p:nvSpPr>
            <p:cNvPr id="916" name="Google Shape;916;p35"/>
            <p:cNvSpPr/>
            <p:nvPr/>
          </p:nvSpPr>
          <p:spPr>
            <a:xfrm>
              <a:off x="3348101" y="2113062"/>
              <a:ext cx="363283" cy="363252"/>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35"/>
          <p:cNvGrpSpPr/>
          <p:nvPr/>
        </p:nvGrpSpPr>
        <p:grpSpPr>
          <a:xfrm>
            <a:off x="4567803" y="1149475"/>
            <a:ext cx="1940724" cy="3368941"/>
            <a:chOff x="4567803" y="1149475"/>
            <a:chExt cx="1940724" cy="3368941"/>
          </a:xfrm>
        </p:grpSpPr>
        <p:grpSp>
          <p:nvGrpSpPr>
            <p:cNvPr id="918" name="Google Shape;918;p35"/>
            <p:cNvGrpSpPr/>
            <p:nvPr/>
          </p:nvGrpSpPr>
          <p:grpSpPr>
            <a:xfrm>
              <a:off x="4567803" y="1664453"/>
              <a:ext cx="1940724" cy="2853963"/>
              <a:chOff x="4656887" y="1621603"/>
              <a:chExt cx="1940724" cy="2853963"/>
            </a:xfrm>
          </p:grpSpPr>
          <p:sp>
            <p:nvSpPr>
              <p:cNvPr id="919" name="Google Shape;919;p35"/>
              <p:cNvSpPr/>
              <p:nvPr/>
            </p:nvSpPr>
            <p:spPr>
              <a:xfrm rot="-5400000">
                <a:off x="5002171" y="1706975"/>
                <a:ext cx="1266517" cy="1095772"/>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rot="-5400000">
                <a:off x="5119807" y="1807874"/>
                <a:ext cx="1031194" cy="893965"/>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txBox="1"/>
              <p:nvPr/>
            </p:nvSpPr>
            <p:spPr>
              <a:xfrm>
                <a:off x="4656911" y="3430953"/>
                <a:ext cx="19407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OPPORTUNITIES</a:t>
                </a:r>
                <a:endParaRPr sz="1800" b="1">
                  <a:solidFill>
                    <a:schemeClr val="dk2"/>
                  </a:solidFill>
                  <a:latin typeface="Squada One"/>
                  <a:ea typeface="Squada One"/>
                  <a:cs typeface="Squada One"/>
                  <a:sym typeface="Squada One"/>
                </a:endParaRPr>
              </a:p>
            </p:txBody>
          </p:sp>
          <p:sp>
            <p:nvSpPr>
              <p:cNvPr id="922" name="Google Shape;922;p35"/>
              <p:cNvSpPr txBox="1"/>
              <p:nvPr/>
            </p:nvSpPr>
            <p:spPr>
              <a:xfrm>
                <a:off x="4656887" y="3709966"/>
                <a:ext cx="1940700" cy="7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Saturn is composed mostly of hydrogen and also of helium</a:t>
                </a: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cxnSp>
            <p:nvCxnSpPr>
              <p:cNvPr id="923" name="Google Shape;923;p35"/>
              <p:cNvCxnSpPr/>
              <p:nvPr/>
            </p:nvCxnSpPr>
            <p:spPr>
              <a:xfrm flipH="1">
                <a:off x="5635471" y="2750507"/>
                <a:ext cx="1200" cy="606000"/>
              </a:xfrm>
              <a:prstGeom prst="straightConnector1">
                <a:avLst/>
              </a:prstGeom>
              <a:noFill/>
              <a:ln w="19050" cap="flat" cmpd="sng">
                <a:solidFill>
                  <a:schemeClr val="lt1"/>
                </a:solidFill>
                <a:prstDash val="solid"/>
                <a:round/>
                <a:headEnd type="none" w="med" len="med"/>
                <a:tailEnd type="diamond" w="med" len="med"/>
              </a:ln>
            </p:spPr>
          </p:cxnSp>
        </p:grpSp>
        <p:sp>
          <p:nvSpPr>
            <p:cNvPr id="924" name="Google Shape;924;p35"/>
            <p:cNvSpPr txBox="1"/>
            <p:nvPr/>
          </p:nvSpPr>
          <p:spPr>
            <a:xfrm>
              <a:off x="5119965" y="1149475"/>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03</a:t>
              </a:r>
              <a:endParaRPr sz="2400" b="1">
                <a:solidFill>
                  <a:schemeClr val="dk2"/>
                </a:solidFill>
                <a:latin typeface="Squada One"/>
                <a:ea typeface="Squada One"/>
                <a:cs typeface="Squada One"/>
                <a:sym typeface="Squada One"/>
              </a:endParaRPr>
            </a:p>
          </p:txBody>
        </p:sp>
        <p:grpSp>
          <p:nvGrpSpPr>
            <p:cNvPr id="925" name="Google Shape;925;p35"/>
            <p:cNvGrpSpPr/>
            <p:nvPr/>
          </p:nvGrpSpPr>
          <p:grpSpPr>
            <a:xfrm>
              <a:off x="5356047" y="2112569"/>
              <a:ext cx="364236" cy="364236"/>
              <a:chOff x="3963575" y="2317575"/>
              <a:chExt cx="296175" cy="296175"/>
            </a:xfrm>
          </p:grpSpPr>
          <p:sp>
            <p:nvSpPr>
              <p:cNvPr id="926" name="Google Shape;926;p35"/>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2" name="Google Shape;942;p35"/>
          <p:cNvGrpSpPr/>
          <p:nvPr/>
        </p:nvGrpSpPr>
        <p:grpSpPr>
          <a:xfrm>
            <a:off x="550925" y="1149475"/>
            <a:ext cx="1940757" cy="3362328"/>
            <a:chOff x="550925" y="1149475"/>
            <a:chExt cx="1940757" cy="3362328"/>
          </a:xfrm>
        </p:grpSpPr>
        <p:grpSp>
          <p:nvGrpSpPr>
            <p:cNvPr id="943" name="Google Shape;943;p35"/>
            <p:cNvGrpSpPr/>
            <p:nvPr/>
          </p:nvGrpSpPr>
          <p:grpSpPr>
            <a:xfrm>
              <a:off x="550925" y="1664453"/>
              <a:ext cx="1940757" cy="2847351"/>
              <a:chOff x="550925" y="1621603"/>
              <a:chExt cx="1940757" cy="2847351"/>
            </a:xfrm>
          </p:grpSpPr>
          <p:sp>
            <p:nvSpPr>
              <p:cNvPr id="944" name="Google Shape;944;p35"/>
              <p:cNvSpPr/>
              <p:nvPr/>
            </p:nvSpPr>
            <p:spPr>
              <a:xfrm rot="-5400000">
                <a:off x="887775" y="1706975"/>
                <a:ext cx="1266517" cy="1095772"/>
              </a:xfrm>
              <a:custGeom>
                <a:avLst/>
                <a:gdLst/>
                <a:ahLst/>
                <a:cxnLst/>
                <a:rect l="l" t="t" r="r" b="b"/>
                <a:pathLst>
                  <a:path w="32007" h="27692" extrusionOk="0">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txBox="1"/>
              <p:nvPr/>
            </p:nvSpPr>
            <p:spPr>
              <a:xfrm>
                <a:off x="550982" y="3430938"/>
                <a:ext cx="19407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STRENGTHS</a:t>
                </a:r>
                <a:endParaRPr sz="1800" b="1">
                  <a:solidFill>
                    <a:schemeClr val="dk2"/>
                  </a:solidFill>
                  <a:latin typeface="Squada One"/>
                  <a:ea typeface="Squada One"/>
                  <a:cs typeface="Squada One"/>
                  <a:sym typeface="Squada One"/>
                </a:endParaRPr>
              </a:p>
            </p:txBody>
          </p:sp>
          <p:sp>
            <p:nvSpPr>
              <p:cNvPr id="946" name="Google Shape;946;p35"/>
              <p:cNvSpPr txBox="1"/>
              <p:nvPr/>
            </p:nvSpPr>
            <p:spPr>
              <a:xfrm>
                <a:off x="550925" y="3703353"/>
                <a:ext cx="1940700" cy="7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Jupiter is the fifth planet from the Sun and the biggest of them all</a:t>
                </a:r>
                <a:endParaRPr sz="1300">
                  <a:solidFill>
                    <a:schemeClr val="lt1"/>
                  </a:solidFill>
                  <a:latin typeface="Roboto Condensed"/>
                  <a:ea typeface="Roboto Condensed"/>
                  <a:cs typeface="Roboto Condensed"/>
                  <a:sym typeface="Roboto Condensed"/>
                </a:endParaRPr>
              </a:p>
            </p:txBody>
          </p:sp>
          <p:cxnSp>
            <p:nvCxnSpPr>
              <p:cNvPr id="947" name="Google Shape;947;p35"/>
              <p:cNvCxnSpPr/>
              <p:nvPr/>
            </p:nvCxnSpPr>
            <p:spPr>
              <a:xfrm flipH="1">
                <a:off x="1521150" y="2750507"/>
                <a:ext cx="300" cy="606000"/>
              </a:xfrm>
              <a:prstGeom prst="straightConnector1">
                <a:avLst/>
              </a:prstGeom>
              <a:noFill/>
              <a:ln w="19050" cap="flat" cmpd="sng">
                <a:solidFill>
                  <a:schemeClr val="lt1"/>
                </a:solidFill>
                <a:prstDash val="solid"/>
                <a:round/>
                <a:headEnd type="none" w="med" len="med"/>
                <a:tailEnd type="diamond" w="med" len="med"/>
              </a:ln>
            </p:spPr>
          </p:cxnSp>
          <p:sp>
            <p:nvSpPr>
              <p:cNvPr id="948" name="Google Shape;948;p35"/>
              <p:cNvSpPr/>
              <p:nvPr/>
            </p:nvSpPr>
            <p:spPr>
              <a:xfrm rot="-5400000">
                <a:off x="1005512" y="1807874"/>
                <a:ext cx="1031194" cy="893965"/>
              </a:xfrm>
              <a:custGeom>
                <a:avLst/>
                <a:gdLst/>
                <a:ahLst/>
                <a:cxnLst/>
                <a:rect l="l" t="t" r="r" b="b"/>
                <a:pathLst>
                  <a:path w="26060" h="22592" extrusionOk="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35"/>
            <p:cNvSpPr txBox="1"/>
            <p:nvPr/>
          </p:nvSpPr>
          <p:spPr>
            <a:xfrm>
              <a:off x="1103103" y="1149475"/>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lt1"/>
                  </a:solidFill>
                  <a:latin typeface="Squada One"/>
                  <a:ea typeface="Squada One"/>
                  <a:cs typeface="Squada One"/>
                  <a:sym typeface="Squada One"/>
                </a:rPr>
                <a:t>01</a:t>
              </a:r>
              <a:endParaRPr sz="2400" b="1">
                <a:solidFill>
                  <a:schemeClr val="dk2"/>
                </a:solidFill>
                <a:latin typeface="Squada One"/>
                <a:ea typeface="Squada One"/>
                <a:cs typeface="Squada One"/>
                <a:sym typeface="Squada One"/>
              </a:endParaRPr>
            </a:p>
          </p:txBody>
        </p:sp>
        <p:grpSp>
          <p:nvGrpSpPr>
            <p:cNvPr id="950" name="Google Shape;950;p35"/>
            <p:cNvGrpSpPr/>
            <p:nvPr/>
          </p:nvGrpSpPr>
          <p:grpSpPr>
            <a:xfrm>
              <a:off x="1361476" y="2112565"/>
              <a:ext cx="319656" cy="364236"/>
              <a:chOff x="5794025" y="2673575"/>
              <a:chExt cx="259925" cy="296175"/>
            </a:xfrm>
          </p:grpSpPr>
          <p:sp>
            <p:nvSpPr>
              <p:cNvPr id="951" name="Google Shape;951;p35"/>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3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958" name="Google Shape;958;p36"/>
          <p:cNvGrpSpPr/>
          <p:nvPr/>
        </p:nvGrpSpPr>
        <p:grpSpPr>
          <a:xfrm>
            <a:off x="503625" y="1977218"/>
            <a:ext cx="4757833" cy="1028120"/>
            <a:chOff x="503625" y="1977218"/>
            <a:chExt cx="4757833" cy="1028120"/>
          </a:xfrm>
        </p:grpSpPr>
        <p:sp>
          <p:nvSpPr>
            <p:cNvPr id="959" name="Google Shape;959;p36"/>
            <p:cNvSpPr/>
            <p:nvPr/>
          </p:nvSpPr>
          <p:spPr>
            <a:xfrm>
              <a:off x="503625" y="2203788"/>
              <a:ext cx="3782700" cy="572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txBox="1"/>
            <p:nvPr/>
          </p:nvSpPr>
          <p:spPr>
            <a:xfrm>
              <a:off x="2764626" y="2315850"/>
              <a:ext cx="1521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PHASE 02</a:t>
              </a:r>
              <a:endParaRPr sz="1800" b="1">
                <a:solidFill>
                  <a:schemeClr val="lt1"/>
                </a:solidFill>
                <a:latin typeface="Squada One"/>
                <a:ea typeface="Squada One"/>
                <a:cs typeface="Squada One"/>
                <a:sym typeface="Squada One"/>
              </a:endParaRPr>
            </a:p>
          </p:txBody>
        </p:sp>
        <p:sp>
          <p:nvSpPr>
            <p:cNvPr id="961" name="Google Shape;961;p36"/>
            <p:cNvSpPr txBox="1"/>
            <p:nvPr/>
          </p:nvSpPr>
          <p:spPr>
            <a:xfrm>
              <a:off x="503625" y="2204938"/>
              <a:ext cx="1940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The closest planet to the Sun and the smallest one</a:t>
              </a:r>
              <a:endParaRPr sz="1300">
                <a:solidFill>
                  <a:schemeClr val="lt1"/>
                </a:solidFill>
                <a:latin typeface="Roboto Condensed"/>
                <a:ea typeface="Roboto Condensed"/>
                <a:cs typeface="Roboto Condensed"/>
                <a:sym typeface="Roboto Condensed"/>
              </a:endParaRPr>
            </a:p>
          </p:txBody>
        </p:sp>
        <p:sp>
          <p:nvSpPr>
            <p:cNvPr id="962" name="Google Shape;962;p36"/>
            <p:cNvSpPr/>
            <p:nvPr/>
          </p:nvSpPr>
          <p:spPr>
            <a:xfrm rot="-5400000">
              <a:off x="4302546" y="2046426"/>
              <a:ext cx="1028120" cy="889703"/>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rot="-5400000">
              <a:off x="4404759" y="2134879"/>
              <a:ext cx="823696" cy="71275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36"/>
            <p:cNvGrpSpPr/>
            <p:nvPr/>
          </p:nvGrpSpPr>
          <p:grpSpPr>
            <a:xfrm>
              <a:off x="4633020" y="2306093"/>
              <a:ext cx="367165" cy="368091"/>
              <a:chOff x="-63250675" y="2664125"/>
              <a:chExt cx="317425" cy="318225"/>
            </a:xfrm>
          </p:grpSpPr>
          <p:sp>
            <p:nvSpPr>
              <p:cNvPr id="965" name="Google Shape;965;p36"/>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7" name="Google Shape;967;p36"/>
          <p:cNvGrpSpPr/>
          <p:nvPr/>
        </p:nvGrpSpPr>
        <p:grpSpPr>
          <a:xfrm>
            <a:off x="3889989" y="2808325"/>
            <a:ext cx="4787373" cy="1028120"/>
            <a:chOff x="3889989" y="2808325"/>
            <a:chExt cx="4787373" cy="1028120"/>
          </a:xfrm>
        </p:grpSpPr>
        <p:sp>
          <p:nvSpPr>
            <p:cNvPr id="968" name="Google Shape;968;p36"/>
            <p:cNvSpPr/>
            <p:nvPr/>
          </p:nvSpPr>
          <p:spPr>
            <a:xfrm>
              <a:off x="4894663" y="3045063"/>
              <a:ext cx="3782700" cy="572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rot="-5400000">
              <a:off x="3820781" y="2877533"/>
              <a:ext cx="1028120" cy="889703"/>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rot="-5400000">
              <a:off x="3922993" y="2965986"/>
              <a:ext cx="823696" cy="71275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txBox="1"/>
            <p:nvPr/>
          </p:nvSpPr>
          <p:spPr>
            <a:xfrm>
              <a:off x="4894676" y="3155975"/>
              <a:ext cx="1521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PHASE 03</a:t>
              </a:r>
              <a:endParaRPr sz="1800" b="1">
                <a:solidFill>
                  <a:schemeClr val="lt1"/>
                </a:solidFill>
                <a:latin typeface="Squada One"/>
                <a:ea typeface="Squada One"/>
                <a:cs typeface="Squada One"/>
                <a:sym typeface="Squada One"/>
              </a:endParaRPr>
            </a:p>
          </p:txBody>
        </p:sp>
        <p:sp>
          <p:nvSpPr>
            <p:cNvPr id="972" name="Google Shape;972;p36"/>
            <p:cNvSpPr txBox="1"/>
            <p:nvPr/>
          </p:nvSpPr>
          <p:spPr>
            <a:xfrm>
              <a:off x="6718275" y="3045063"/>
              <a:ext cx="19407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Earth is the planet where we all live on</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nvGrpSpPr>
            <p:cNvPr id="973" name="Google Shape;973;p36"/>
            <p:cNvGrpSpPr/>
            <p:nvPr/>
          </p:nvGrpSpPr>
          <p:grpSpPr>
            <a:xfrm>
              <a:off x="4145634" y="3147113"/>
              <a:ext cx="363522" cy="361266"/>
              <a:chOff x="-61354075" y="1940500"/>
              <a:chExt cx="314275" cy="312325"/>
            </a:xfrm>
          </p:grpSpPr>
          <p:sp>
            <p:nvSpPr>
              <p:cNvPr id="974" name="Google Shape;974;p36"/>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8" name="Google Shape;978;p36"/>
          <p:cNvGrpSpPr/>
          <p:nvPr/>
        </p:nvGrpSpPr>
        <p:grpSpPr>
          <a:xfrm>
            <a:off x="503625" y="3650154"/>
            <a:ext cx="4757833" cy="1028120"/>
            <a:chOff x="503625" y="3650154"/>
            <a:chExt cx="4757833" cy="1028120"/>
          </a:xfrm>
        </p:grpSpPr>
        <p:sp>
          <p:nvSpPr>
            <p:cNvPr id="979" name="Google Shape;979;p36"/>
            <p:cNvSpPr/>
            <p:nvPr/>
          </p:nvSpPr>
          <p:spPr>
            <a:xfrm>
              <a:off x="503625" y="3900500"/>
              <a:ext cx="3782700" cy="572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rot="-5400000">
              <a:off x="4302546" y="3719363"/>
              <a:ext cx="1028120" cy="889703"/>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rot="-5400000">
              <a:off x="4404759" y="3807815"/>
              <a:ext cx="823696" cy="71275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txBox="1"/>
            <p:nvPr/>
          </p:nvSpPr>
          <p:spPr>
            <a:xfrm>
              <a:off x="2764626" y="4011400"/>
              <a:ext cx="1521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PHASE 04</a:t>
              </a:r>
              <a:endParaRPr sz="1800" b="1">
                <a:solidFill>
                  <a:schemeClr val="lt1"/>
                </a:solidFill>
                <a:latin typeface="Squada One"/>
                <a:ea typeface="Squada One"/>
                <a:cs typeface="Squada One"/>
                <a:sym typeface="Squada One"/>
              </a:endParaRPr>
            </a:p>
          </p:txBody>
        </p:sp>
        <p:sp>
          <p:nvSpPr>
            <p:cNvPr id="983" name="Google Shape;983;p36"/>
            <p:cNvSpPr txBox="1"/>
            <p:nvPr/>
          </p:nvSpPr>
          <p:spPr>
            <a:xfrm>
              <a:off x="503625" y="3900488"/>
              <a:ext cx="1940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It’s the biggest planet in the Solar System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nvGrpSpPr>
            <p:cNvPr id="984" name="Google Shape;984;p36"/>
            <p:cNvGrpSpPr/>
            <p:nvPr/>
          </p:nvGrpSpPr>
          <p:grpSpPr>
            <a:xfrm>
              <a:off x="4684961" y="3970606"/>
              <a:ext cx="263294" cy="367165"/>
              <a:chOff x="-63987100" y="2646800"/>
              <a:chExt cx="227625" cy="317425"/>
            </a:xfrm>
          </p:grpSpPr>
          <p:sp>
            <p:nvSpPr>
              <p:cNvPr id="985" name="Google Shape;985;p36"/>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7" name="Google Shape;987;p36"/>
          <p:cNvGrpSpPr/>
          <p:nvPr/>
        </p:nvGrpSpPr>
        <p:grpSpPr>
          <a:xfrm>
            <a:off x="3882550" y="1143836"/>
            <a:ext cx="4794812" cy="1028120"/>
            <a:chOff x="3882550" y="1143836"/>
            <a:chExt cx="4794812" cy="1028120"/>
          </a:xfrm>
        </p:grpSpPr>
        <p:sp>
          <p:nvSpPr>
            <p:cNvPr id="988" name="Google Shape;988;p36"/>
            <p:cNvSpPr/>
            <p:nvPr/>
          </p:nvSpPr>
          <p:spPr>
            <a:xfrm>
              <a:off x="4894663" y="1371688"/>
              <a:ext cx="3782700" cy="5727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rot="-5400000">
              <a:off x="3813341" y="1213045"/>
              <a:ext cx="1028120" cy="889703"/>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6"/>
            <p:cNvSpPr/>
            <p:nvPr/>
          </p:nvSpPr>
          <p:spPr>
            <a:xfrm rot="-5400000">
              <a:off x="3915554" y="1301497"/>
              <a:ext cx="823696" cy="71275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txBox="1"/>
            <p:nvPr/>
          </p:nvSpPr>
          <p:spPr>
            <a:xfrm>
              <a:off x="4894676" y="1475700"/>
              <a:ext cx="1521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PHASE 01</a:t>
              </a:r>
              <a:endParaRPr sz="1800" b="1">
                <a:solidFill>
                  <a:schemeClr val="lt1"/>
                </a:solidFill>
                <a:latin typeface="Squada One"/>
                <a:ea typeface="Squada One"/>
                <a:cs typeface="Squada One"/>
                <a:sym typeface="Squada One"/>
              </a:endParaRPr>
            </a:p>
          </p:txBody>
        </p:sp>
        <p:sp>
          <p:nvSpPr>
            <p:cNvPr id="992" name="Google Shape;992;p36"/>
            <p:cNvSpPr txBox="1"/>
            <p:nvPr/>
          </p:nvSpPr>
          <p:spPr>
            <a:xfrm>
              <a:off x="6718275" y="1364788"/>
              <a:ext cx="19407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Despite being red, Mars is actually a cold place</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nvGrpSpPr>
            <p:cNvPr id="993" name="Google Shape;993;p36"/>
            <p:cNvGrpSpPr/>
            <p:nvPr/>
          </p:nvGrpSpPr>
          <p:grpSpPr>
            <a:xfrm>
              <a:off x="4137448" y="1466459"/>
              <a:ext cx="379918" cy="366038"/>
              <a:chOff x="-63665750" y="1914325"/>
              <a:chExt cx="328450" cy="316450"/>
            </a:xfrm>
          </p:grpSpPr>
          <p:sp>
            <p:nvSpPr>
              <p:cNvPr id="994" name="Google Shape;994;p36"/>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3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cxnSp>
        <p:nvCxnSpPr>
          <p:cNvPr id="1001" name="Google Shape;1001;p37"/>
          <p:cNvCxnSpPr>
            <a:stCxn id="1002" idx="2"/>
            <a:endCxn id="1003" idx="0"/>
          </p:cNvCxnSpPr>
          <p:nvPr/>
        </p:nvCxnSpPr>
        <p:spPr>
          <a:xfrm>
            <a:off x="2076075" y="1919450"/>
            <a:ext cx="742200" cy="0"/>
          </a:xfrm>
          <a:prstGeom prst="straightConnector1">
            <a:avLst/>
          </a:prstGeom>
          <a:noFill/>
          <a:ln w="19050" cap="flat" cmpd="sng">
            <a:solidFill>
              <a:schemeClr val="lt1"/>
            </a:solidFill>
            <a:prstDash val="solid"/>
            <a:round/>
            <a:headEnd type="none" w="med" len="med"/>
            <a:tailEnd type="triangle" w="med" len="med"/>
          </a:ln>
        </p:spPr>
      </p:cxnSp>
      <p:cxnSp>
        <p:nvCxnSpPr>
          <p:cNvPr id="1004" name="Google Shape;1004;p37"/>
          <p:cNvCxnSpPr>
            <a:stCxn id="1003" idx="2"/>
            <a:endCxn id="1005" idx="0"/>
          </p:cNvCxnSpPr>
          <p:nvPr/>
        </p:nvCxnSpPr>
        <p:spPr>
          <a:xfrm>
            <a:off x="4199200" y="1919450"/>
            <a:ext cx="742200" cy="0"/>
          </a:xfrm>
          <a:prstGeom prst="straightConnector1">
            <a:avLst/>
          </a:prstGeom>
          <a:noFill/>
          <a:ln w="19050" cap="flat" cmpd="sng">
            <a:solidFill>
              <a:schemeClr val="lt1"/>
            </a:solidFill>
            <a:prstDash val="solid"/>
            <a:round/>
            <a:headEnd type="none" w="med" len="med"/>
            <a:tailEnd type="triangle" w="med" len="med"/>
          </a:ln>
        </p:spPr>
      </p:cxnSp>
      <p:cxnSp>
        <p:nvCxnSpPr>
          <p:cNvPr id="1006" name="Google Shape;1006;p37"/>
          <p:cNvCxnSpPr>
            <a:stCxn id="1005" idx="2"/>
            <a:endCxn id="1007" idx="0"/>
          </p:cNvCxnSpPr>
          <p:nvPr/>
        </p:nvCxnSpPr>
        <p:spPr>
          <a:xfrm>
            <a:off x="6322325" y="1919450"/>
            <a:ext cx="742500" cy="0"/>
          </a:xfrm>
          <a:prstGeom prst="straightConnector1">
            <a:avLst/>
          </a:prstGeom>
          <a:noFill/>
          <a:ln w="19050" cap="flat" cmpd="sng">
            <a:solidFill>
              <a:schemeClr val="lt1"/>
            </a:solidFill>
            <a:prstDash val="solid"/>
            <a:round/>
            <a:headEnd type="none" w="med" len="med"/>
            <a:tailEnd type="triangle" w="med" len="med"/>
          </a:ln>
        </p:spPr>
      </p:cxnSp>
      <p:grpSp>
        <p:nvGrpSpPr>
          <p:cNvPr id="1008" name="Google Shape;1008;p37"/>
          <p:cNvGrpSpPr/>
          <p:nvPr/>
        </p:nvGrpSpPr>
        <p:grpSpPr>
          <a:xfrm>
            <a:off x="2818300" y="1149775"/>
            <a:ext cx="1380900" cy="3536968"/>
            <a:chOff x="2818300" y="1149775"/>
            <a:chExt cx="1380900" cy="3536968"/>
          </a:xfrm>
        </p:grpSpPr>
        <p:sp>
          <p:nvSpPr>
            <p:cNvPr id="1009" name="Google Shape;1009;p37"/>
            <p:cNvSpPr/>
            <p:nvPr/>
          </p:nvSpPr>
          <p:spPr>
            <a:xfrm>
              <a:off x="2818450" y="4225943"/>
              <a:ext cx="1380600" cy="4608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Squada One"/>
                  <a:ea typeface="Squada One"/>
                  <a:cs typeface="Squada One"/>
                  <a:sym typeface="Squada One"/>
                </a:rPr>
                <a:t>Defined</a:t>
              </a:r>
              <a:endParaRPr>
                <a:latin typeface="Squada One"/>
                <a:ea typeface="Squada One"/>
                <a:cs typeface="Squada One"/>
                <a:sym typeface="Squada One"/>
              </a:endParaRPr>
            </a:p>
          </p:txBody>
        </p:sp>
        <p:sp>
          <p:nvSpPr>
            <p:cNvPr id="1010" name="Google Shape;1010;p37"/>
            <p:cNvSpPr/>
            <p:nvPr/>
          </p:nvSpPr>
          <p:spPr>
            <a:xfrm>
              <a:off x="2818450" y="2822125"/>
              <a:ext cx="1380600" cy="12816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7"/>
            <p:cNvSpPr/>
            <p:nvPr/>
          </p:nvSpPr>
          <p:spPr>
            <a:xfrm rot="-5400000">
              <a:off x="2739075" y="1229000"/>
              <a:ext cx="1539350" cy="13809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txBox="1"/>
            <p:nvPr/>
          </p:nvSpPr>
          <p:spPr>
            <a:xfrm>
              <a:off x="2818300" y="2942100"/>
              <a:ext cx="13809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It is composed of hydrogen and also of helium</a:t>
              </a:r>
              <a:endParaRPr sz="1300">
                <a:solidFill>
                  <a:schemeClr val="lt1"/>
                </a:solidFill>
                <a:latin typeface="Roboto Condensed"/>
                <a:ea typeface="Roboto Condensed"/>
                <a:cs typeface="Roboto Condensed"/>
                <a:sym typeface="Roboto Condensed"/>
              </a:endParaRPr>
            </a:p>
          </p:txBody>
        </p:sp>
        <p:sp>
          <p:nvSpPr>
            <p:cNvPr id="1012" name="Google Shape;1012;p37"/>
            <p:cNvSpPr/>
            <p:nvPr/>
          </p:nvSpPr>
          <p:spPr>
            <a:xfrm>
              <a:off x="3285771" y="1590181"/>
              <a:ext cx="445959" cy="506132"/>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7"/>
          <p:cNvGrpSpPr/>
          <p:nvPr/>
        </p:nvGrpSpPr>
        <p:grpSpPr>
          <a:xfrm>
            <a:off x="7064700" y="1149775"/>
            <a:ext cx="1380900" cy="3536968"/>
            <a:chOff x="7064700" y="1149775"/>
            <a:chExt cx="1380900" cy="3536968"/>
          </a:xfrm>
        </p:grpSpPr>
        <p:sp>
          <p:nvSpPr>
            <p:cNvPr id="1014" name="Google Shape;1014;p37"/>
            <p:cNvSpPr/>
            <p:nvPr/>
          </p:nvSpPr>
          <p:spPr>
            <a:xfrm>
              <a:off x="7064850" y="4225943"/>
              <a:ext cx="1380600" cy="4608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Squada One"/>
                  <a:ea typeface="Squada One"/>
                  <a:cs typeface="Squada One"/>
                  <a:sym typeface="Squada One"/>
                </a:rPr>
                <a:t>Mature</a:t>
              </a:r>
              <a:endParaRPr>
                <a:latin typeface="Squada One"/>
                <a:ea typeface="Squada One"/>
                <a:cs typeface="Squada One"/>
                <a:sym typeface="Squada One"/>
              </a:endParaRPr>
            </a:p>
          </p:txBody>
        </p:sp>
        <p:sp>
          <p:nvSpPr>
            <p:cNvPr id="1015" name="Google Shape;1015;p37"/>
            <p:cNvSpPr/>
            <p:nvPr/>
          </p:nvSpPr>
          <p:spPr>
            <a:xfrm>
              <a:off x="7064850" y="2822125"/>
              <a:ext cx="1380600" cy="12816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rot="-5400000">
              <a:off x="6985475" y="1229000"/>
              <a:ext cx="1539350" cy="13809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txBox="1"/>
            <p:nvPr/>
          </p:nvSpPr>
          <p:spPr>
            <a:xfrm>
              <a:off x="7064700" y="2942100"/>
              <a:ext cx="13809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Venus is the second planet from the Sun</a:t>
              </a:r>
              <a:endParaRPr sz="1300">
                <a:solidFill>
                  <a:schemeClr val="lt1"/>
                </a:solidFill>
                <a:latin typeface="Roboto Condensed"/>
                <a:ea typeface="Roboto Condensed"/>
                <a:cs typeface="Roboto Condensed"/>
                <a:sym typeface="Roboto Condensed"/>
              </a:endParaRPr>
            </a:p>
          </p:txBody>
        </p:sp>
        <p:sp>
          <p:nvSpPr>
            <p:cNvPr id="1017" name="Google Shape;1017;p37"/>
            <p:cNvSpPr/>
            <p:nvPr/>
          </p:nvSpPr>
          <p:spPr>
            <a:xfrm>
              <a:off x="7500043" y="1589486"/>
              <a:ext cx="510213" cy="507521"/>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37"/>
          <p:cNvGrpSpPr/>
          <p:nvPr/>
        </p:nvGrpSpPr>
        <p:grpSpPr>
          <a:xfrm>
            <a:off x="4941425" y="1149775"/>
            <a:ext cx="1380900" cy="3536968"/>
            <a:chOff x="4941425" y="1149775"/>
            <a:chExt cx="1380900" cy="3536968"/>
          </a:xfrm>
        </p:grpSpPr>
        <p:sp>
          <p:nvSpPr>
            <p:cNvPr id="1019" name="Google Shape;1019;p37"/>
            <p:cNvSpPr/>
            <p:nvPr/>
          </p:nvSpPr>
          <p:spPr>
            <a:xfrm>
              <a:off x="4941575" y="4225943"/>
              <a:ext cx="1380600" cy="4608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800" b="1">
                  <a:solidFill>
                    <a:srgbClr val="FFFFFF"/>
                  </a:solidFill>
                  <a:latin typeface="Squada One"/>
                  <a:ea typeface="Squada One"/>
                  <a:cs typeface="Squada One"/>
                  <a:sym typeface="Squada One"/>
                </a:rPr>
                <a:t>Managed</a:t>
              </a:r>
              <a:endParaRPr>
                <a:latin typeface="Squada One"/>
                <a:ea typeface="Squada One"/>
                <a:cs typeface="Squada One"/>
                <a:sym typeface="Squada One"/>
              </a:endParaRPr>
            </a:p>
          </p:txBody>
        </p:sp>
        <p:sp>
          <p:nvSpPr>
            <p:cNvPr id="1020" name="Google Shape;1020;p37"/>
            <p:cNvSpPr/>
            <p:nvPr/>
          </p:nvSpPr>
          <p:spPr>
            <a:xfrm>
              <a:off x="4941575" y="2822125"/>
              <a:ext cx="1380600" cy="12816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rot="-5400000">
              <a:off x="4862200" y="1229000"/>
              <a:ext cx="1539350" cy="13809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txBox="1"/>
            <p:nvPr/>
          </p:nvSpPr>
          <p:spPr>
            <a:xfrm>
              <a:off x="4941425" y="2942100"/>
              <a:ext cx="13809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the biggest planet in the Solar System</a:t>
              </a:r>
              <a:endParaRPr sz="1300">
                <a:solidFill>
                  <a:schemeClr val="lt1"/>
                </a:solidFill>
                <a:latin typeface="Roboto Condensed"/>
                <a:ea typeface="Roboto Condensed"/>
                <a:cs typeface="Roboto Condensed"/>
                <a:sym typeface="Roboto Condensed"/>
              </a:endParaRPr>
            </a:p>
          </p:txBody>
        </p:sp>
        <p:grpSp>
          <p:nvGrpSpPr>
            <p:cNvPr id="1022" name="Google Shape;1022;p37"/>
            <p:cNvGrpSpPr/>
            <p:nvPr/>
          </p:nvGrpSpPr>
          <p:grpSpPr>
            <a:xfrm>
              <a:off x="5378809" y="1590876"/>
              <a:ext cx="506132" cy="504743"/>
              <a:chOff x="-30805300" y="1938725"/>
              <a:chExt cx="291450" cy="290650"/>
            </a:xfrm>
          </p:grpSpPr>
          <p:sp>
            <p:nvSpPr>
              <p:cNvPr id="1023" name="Google Shape;1023;p37"/>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5" name="Google Shape;1025;p37"/>
          <p:cNvGrpSpPr/>
          <p:nvPr/>
        </p:nvGrpSpPr>
        <p:grpSpPr>
          <a:xfrm>
            <a:off x="695175" y="1149775"/>
            <a:ext cx="1380900" cy="3536968"/>
            <a:chOff x="695175" y="1149775"/>
            <a:chExt cx="1380900" cy="3536968"/>
          </a:xfrm>
        </p:grpSpPr>
        <p:sp>
          <p:nvSpPr>
            <p:cNvPr id="1026" name="Google Shape;1026;p37"/>
            <p:cNvSpPr/>
            <p:nvPr/>
          </p:nvSpPr>
          <p:spPr>
            <a:xfrm>
              <a:off x="695325" y="4225943"/>
              <a:ext cx="1380600" cy="4608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rgbClr val="FFFFFF"/>
                  </a:solidFill>
                  <a:latin typeface="Squada One"/>
                  <a:ea typeface="Squada One"/>
                  <a:cs typeface="Squada One"/>
                  <a:sym typeface="Squada One"/>
                </a:rPr>
                <a:t>Initial</a:t>
              </a:r>
              <a:endParaRPr>
                <a:solidFill>
                  <a:srgbClr val="FFFFFF"/>
                </a:solidFill>
                <a:latin typeface="Squada One"/>
                <a:ea typeface="Squada One"/>
                <a:cs typeface="Squada One"/>
                <a:sym typeface="Squada One"/>
              </a:endParaRPr>
            </a:p>
          </p:txBody>
        </p:sp>
        <p:sp>
          <p:nvSpPr>
            <p:cNvPr id="1027" name="Google Shape;1027;p37"/>
            <p:cNvSpPr/>
            <p:nvPr/>
          </p:nvSpPr>
          <p:spPr>
            <a:xfrm>
              <a:off x="695325" y="2819738"/>
              <a:ext cx="1380600" cy="12840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7"/>
            <p:cNvSpPr/>
            <p:nvPr/>
          </p:nvSpPr>
          <p:spPr>
            <a:xfrm rot="-5400000">
              <a:off x="615950" y="1229000"/>
              <a:ext cx="1539350" cy="13809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txBox="1"/>
            <p:nvPr/>
          </p:nvSpPr>
          <p:spPr>
            <a:xfrm>
              <a:off x="695325" y="2855800"/>
              <a:ext cx="1380600" cy="75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The closest planet to the Sun and the smallest one</a:t>
              </a:r>
              <a:endParaRPr sz="1300">
                <a:solidFill>
                  <a:schemeClr val="lt1"/>
                </a:solidFill>
                <a:latin typeface="Roboto Condensed"/>
                <a:ea typeface="Roboto Condensed"/>
                <a:cs typeface="Roboto Condensed"/>
                <a:sym typeface="Roboto Condensed"/>
              </a:endParaRPr>
            </a:p>
          </p:txBody>
        </p:sp>
        <p:grpSp>
          <p:nvGrpSpPr>
            <p:cNvPr id="1029" name="Google Shape;1029;p37"/>
            <p:cNvGrpSpPr/>
            <p:nvPr/>
          </p:nvGrpSpPr>
          <p:grpSpPr>
            <a:xfrm>
              <a:off x="1133254" y="1590463"/>
              <a:ext cx="504743" cy="505568"/>
              <a:chOff x="-30805300" y="2298675"/>
              <a:chExt cx="290650" cy="291125"/>
            </a:xfrm>
          </p:grpSpPr>
          <p:sp>
            <p:nvSpPr>
              <p:cNvPr id="1030" name="Google Shape;1030;p37"/>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039" name="Google Shape;1039;p38"/>
          <p:cNvGrpSpPr/>
          <p:nvPr/>
        </p:nvGrpSpPr>
        <p:grpSpPr>
          <a:xfrm>
            <a:off x="6746026" y="2462106"/>
            <a:ext cx="1940703" cy="878694"/>
            <a:chOff x="6746026" y="2462106"/>
            <a:chExt cx="1940703" cy="878694"/>
          </a:xfrm>
        </p:grpSpPr>
        <p:sp>
          <p:nvSpPr>
            <p:cNvPr id="1040" name="Google Shape;1040;p38"/>
            <p:cNvSpPr txBox="1"/>
            <p:nvPr/>
          </p:nvSpPr>
          <p:spPr>
            <a:xfrm>
              <a:off x="6746029" y="2462106"/>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CHANGES</a:t>
              </a:r>
              <a:endParaRPr sz="1800" b="1">
                <a:solidFill>
                  <a:schemeClr val="lt1"/>
                </a:solidFill>
                <a:latin typeface="Squada One"/>
                <a:ea typeface="Squada One"/>
                <a:cs typeface="Squada One"/>
                <a:sym typeface="Squada One"/>
              </a:endParaRPr>
            </a:p>
          </p:txBody>
        </p:sp>
        <p:sp>
          <p:nvSpPr>
            <p:cNvPr id="1041" name="Google Shape;1041;p38"/>
            <p:cNvSpPr txBox="1"/>
            <p:nvPr/>
          </p:nvSpPr>
          <p:spPr>
            <a:xfrm>
              <a:off x="6746026" y="2734500"/>
              <a:ext cx="1940700" cy="6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a:t>
              </a:r>
              <a:endParaRPr sz="1300">
                <a:solidFill>
                  <a:schemeClr val="lt1"/>
                </a:solidFill>
                <a:latin typeface="Roboto Condensed"/>
                <a:ea typeface="Roboto Condensed"/>
                <a:cs typeface="Roboto Condensed"/>
                <a:sym typeface="Roboto Condensed"/>
              </a:endParaRPr>
            </a:p>
          </p:txBody>
        </p:sp>
      </p:grpSp>
      <p:grpSp>
        <p:nvGrpSpPr>
          <p:cNvPr id="1042" name="Google Shape;1042;p38"/>
          <p:cNvGrpSpPr/>
          <p:nvPr/>
        </p:nvGrpSpPr>
        <p:grpSpPr>
          <a:xfrm>
            <a:off x="457200" y="3554478"/>
            <a:ext cx="1940723" cy="883922"/>
            <a:chOff x="457200" y="3554478"/>
            <a:chExt cx="1940723" cy="883922"/>
          </a:xfrm>
        </p:grpSpPr>
        <p:sp>
          <p:nvSpPr>
            <p:cNvPr id="1043" name="Google Shape;1043;p38"/>
            <p:cNvSpPr txBox="1"/>
            <p:nvPr/>
          </p:nvSpPr>
          <p:spPr>
            <a:xfrm>
              <a:off x="457223" y="3554478"/>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EVALUATE PROCESS</a:t>
              </a:r>
              <a:endParaRPr sz="1800" b="1">
                <a:solidFill>
                  <a:schemeClr val="lt1"/>
                </a:solidFill>
                <a:latin typeface="Squada One"/>
                <a:ea typeface="Squada One"/>
                <a:cs typeface="Squada One"/>
                <a:sym typeface="Squada One"/>
              </a:endParaRPr>
            </a:p>
          </p:txBody>
        </p:sp>
        <p:sp>
          <p:nvSpPr>
            <p:cNvPr id="1044" name="Google Shape;1044;p38"/>
            <p:cNvSpPr txBox="1"/>
            <p:nvPr/>
          </p:nvSpPr>
          <p:spPr>
            <a:xfrm>
              <a:off x="457200" y="3832100"/>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It’s the biggest planet in the Solar System</a:t>
              </a:r>
              <a:endParaRPr sz="1300">
                <a:solidFill>
                  <a:schemeClr val="lt1"/>
                </a:solidFill>
                <a:latin typeface="Roboto Condensed"/>
                <a:ea typeface="Roboto Condensed"/>
                <a:cs typeface="Roboto Condensed"/>
                <a:sym typeface="Roboto Condensed"/>
              </a:endParaRPr>
            </a:p>
          </p:txBody>
        </p:sp>
      </p:grpSp>
      <p:grpSp>
        <p:nvGrpSpPr>
          <p:cNvPr id="1045" name="Google Shape;1045;p38"/>
          <p:cNvGrpSpPr/>
          <p:nvPr/>
        </p:nvGrpSpPr>
        <p:grpSpPr>
          <a:xfrm>
            <a:off x="6746026" y="1354300"/>
            <a:ext cx="1940703" cy="884269"/>
            <a:chOff x="6746026" y="1354300"/>
            <a:chExt cx="1940703" cy="884269"/>
          </a:xfrm>
        </p:grpSpPr>
        <p:sp>
          <p:nvSpPr>
            <p:cNvPr id="1046" name="Google Shape;1046;p38"/>
            <p:cNvSpPr txBox="1"/>
            <p:nvPr/>
          </p:nvSpPr>
          <p:spPr>
            <a:xfrm>
              <a:off x="6746029" y="1354300"/>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OBJECTIVES</a:t>
              </a:r>
              <a:endParaRPr sz="1800" b="1">
                <a:solidFill>
                  <a:schemeClr val="lt1"/>
                </a:solidFill>
                <a:latin typeface="Squada One"/>
                <a:ea typeface="Squada One"/>
                <a:cs typeface="Squada One"/>
                <a:sym typeface="Squada One"/>
              </a:endParaRPr>
            </a:p>
          </p:txBody>
        </p:sp>
        <p:sp>
          <p:nvSpPr>
            <p:cNvPr id="1047" name="Google Shape;1047;p38"/>
            <p:cNvSpPr txBox="1"/>
            <p:nvPr/>
          </p:nvSpPr>
          <p:spPr>
            <a:xfrm>
              <a:off x="6746026" y="1632269"/>
              <a:ext cx="1940700" cy="6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is the second planet from the Sun</a:t>
              </a:r>
              <a:endParaRPr sz="1300">
                <a:solidFill>
                  <a:schemeClr val="lt1"/>
                </a:solidFill>
                <a:latin typeface="Roboto Condensed"/>
                <a:ea typeface="Roboto Condensed"/>
                <a:cs typeface="Roboto Condensed"/>
                <a:sym typeface="Roboto Condensed"/>
              </a:endParaRPr>
            </a:p>
          </p:txBody>
        </p:sp>
      </p:grpSp>
      <p:grpSp>
        <p:nvGrpSpPr>
          <p:cNvPr id="1048" name="Google Shape;1048;p38"/>
          <p:cNvGrpSpPr/>
          <p:nvPr/>
        </p:nvGrpSpPr>
        <p:grpSpPr>
          <a:xfrm>
            <a:off x="457200" y="2446683"/>
            <a:ext cx="1940723" cy="885148"/>
            <a:chOff x="457200" y="2446683"/>
            <a:chExt cx="1940723" cy="885148"/>
          </a:xfrm>
        </p:grpSpPr>
        <p:sp>
          <p:nvSpPr>
            <p:cNvPr id="1049" name="Google Shape;1049;p38"/>
            <p:cNvSpPr txBox="1"/>
            <p:nvPr/>
          </p:nvSpPr>
          <p:spPr>
            <a:xfrm>
              <a:off x="457223" y="2446683"/>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REQUIREMENTS</a:t>
              </a:r>
              <a:endParaRPr sz="1800" b="1">
                <a:solidFill>
                  <a:schemeClr val="lt1"/>
                </a:solidFill>
                <a:latin typeface="Squada One"/>
                <a:ea typeface="Squada One"/>
                <a:cs typeface="Squada One"/>
                <a:sym typeface="Squada One"/>
              </a:endParaRPr>
            </a:p>
          </p:txBody>
        </p:sp>
        <p:sp>
          <p:nvSpPr>
            <p:cNvPr id="1050" name="Google Shape;1050;p38"/>
            <p:cNvSpPr txBox="1"/>
            <p:nvPr/>
          </p:nvSpPr>
          <p:spPr>
            <a:xfrm>
              <a:off x="457200" y="2725532"/>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It’s composed mostly of hydrogen and helium</a:t>
              </a:r>
              <a:endParaRPr sz="1300">
                <a:solidFill>
                  <a:schemeClr val="lt1"/>
                </a:solidFill>
                <a:latin typeface="Roboto Condensed"/>
                <a:ea typeface="Roboto Condensed"/>
                <a:cs typeface="Roboto Condensed"/>
                <a:sym typeface="Roboto Condensed"/>
              </a:endParaRPr>
            </a:p>
          </p:txBody>
        </p:sp>
      </p:grpSp>
      <p:grpSp>
        <p:nvGrpSpPr>
          <p:cNvPr id="1051" name="Google Shape;1051;p38"/>
          <p:cNvGrpSpPr/>
          <p:nvPr/>
        </p:nvGrpSpPr>
        <p:grpSpPr>
          <a:xfrm>
            <a:off x="6746026" y="3556651"/>
            <a:ext cx="1940709" cy="878699"/>
            <a:chOff x="6746026" y="3556651"/>
            <a:chExt cx="1940709" cy="878699"/>
          </a:xfrm>
        </p:grpSpPr>
        <p:sp>
          <p:nvSpPr>
            <p:cNvPr id="1052" name="Google Shape;1052;p38"/>
            <p:cNvSpPr txBox="1"/>
            <p:nvPr/>
          </p:nvSpPr>
          <p:spPr>
            <a:xfrm>
              <a:off x="6746035" y="3556651"/>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ASSESS RESULTS</a:t>
              </a:r>
              <a:endParaRPr sz="1800" b="1">
                <a:solidFill>
                  <a:schemeClr val="lt1"/>
                </a:solidFill>
                <a:latin typeface="Squada One"/>
                <a:ea typeface="Squada One"/>
                <a:cs typeface="Squada One"/>
                <a:sym typeface="Squada One"/>
              </a:endParaRPr>
            </a:p>
          </p:txBody>
        </p:sp>
        <p:sp>
          <p:nvSpPr>
            <p:cNvPr id="1053" name="Google Shape;1053;p38"/>
            <p:cNvSpPr txBox="1"/>
            <p:nvPr/>
          </p:nvSpPr>
          <p:spPr>
            <a:xfrm>
              <a:off x="6746026" y="3829050"/>
              <a:ext cx="1940700" cy="6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Earth is the planet where we all live on</a:t>
              </a:r>
              <a:endParaRPr sz="1300">
                <a:solidFill>
                  <a:schemeClr val="lt1"/>
                </a:solidFill>
                <a:latin typeface="Roboto Condensed"/>
                <a:ea typeface="Roboto Condensed"/>
                <a:cs typeface="Roboto Condensed"/>
                <a:sym typeface="Roboto Condensed"/>
              </a:endParaRPr>
            </a:p>
          </p:txBody>
        </p:sp>
      </p:grpSp>
      <p:grpSp>
        <p:nvGrpSpPr>
          <p:cNvPr id="1054" name="Google Shape;1054;p38"/>
          <p:cNvGrpSpPr/>
          <p:nvPr/>
        </p:nvGrpSpPr>
        <p:grpSpPr>
          <a:xfrm>
            <a:off x="457200" y="1350900"/>
            <a:ext cx="1940757" cy="878700"/>
            <a:chOff x="457200" y="1350900"/>
            <a:chExt cx="1940757" cy="878700"/>
          </a:xfrm>
        </p:grpSpPr>
        <p:sp>
          <p:nvSpPr>
            <p:cNvPr id="1055" name="Google Shape;1055;p38"/>
            <p:cNvSpPr txBox="1"/>
            <p:nvPr/>
          </p:nvSpPr>
          <p:spPr>
            <a:xfrm>
              <a:off x="457257" y="1350900"/>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PERFORMANCE GAP</a:t>
              </a:r>
              <a:endParaRPr sz="1800" b="1">
                <a:solidFill>
                  <a:schemeClr val="lt1"/>
                </a:solidFill>
                <a:latin typeface="Squada One"/>
                <a:ea typeface="Squada One"/>
                <a:cs typeface="Squada One"/>
                <a:sym typeface="Squada One"/>
              </a:endParaRPr>
            </a:p>
          </p:txBody>
        </p:sp>
        <p:sp>
          <p:nvSpPr>
            <p:cNvPr id="1056" name="Google Shape;1056;p38"/>
            <p:cNvSpPr txBox="1"/>
            <p:nvPr/>
          </p:nvSpPr>
          <p:spPr>
            <a:xfrm>
              <a:off x="457200" y="1623300"/>
              <a:ext cx="1940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The closest planet to the Sun and the smallest one</a:t>
              </a:r>
              <a:endParaRPr sz="1300">
                <a:solidFill>
                  <a:schemeClr val="lt1"/>
                </a:solidFill>
                <a:latin typeface="Roboto Condensed"/>
                <a:ea typeface="Roboto Condensed"/>
                <a:cs typeface="Roboto Condensed"/>
                <a:sym typeface="Roboto Condensed"/>
              </a:endParaRPr>
            </a:p>
          </p:txBody>
        </p:sp>
      </p:grpSp>
      <p:grpSp>
        <p:nvGrpSpPr>
          <p:cNvPr id="1057" name="Google Shape;1057;p38"/>
          <p:cNvGrpSpPr/>
          <p:nvPr/>
        </p:nvGrpSpPr>
        <p:grpSpPr>
          <a:xfrm>
            <a:off x="2653985" y="1058893"/>
            <a:ext cx="3836024" cy="3671510"/>
            <a:chOff x="2653985" y="1058893"/>
            <a:chExt cx="3836024" cy="3671510"/>
          </a:xfrm>
        </p:grpSpPr>
        <p:sp>
          <p:nvSpPr>
            <p:cNvPr id="1058" name="Google Shape;1058;p38"/>
            <p:cNvSpPr/>
            <p:nvPr/>
          </p:nvSpPr>
          <p:spPr>
            <a:xfrm rot="-5400000">
              <a:off x="3236337" y="1151546"/>
              <a:ext cx="1376635" cy="1191328"/>
            </a:xfrm>
            <a:custGeom>
              <a:avLst/>
              <a:gdLst/>
              <a:ahLst/>
              <a:cxnLst/>
              <a:rect l="l" t="t" r="r" b="b"/>
              <a:pathLst>
                <a:path w="18056" h="15625" extrusionOk="0">
                  <a:moveTo>
                    <a:pt x="4499" y="1"/>
                  </a:moveTo>
                  <a:lnTo>
                    <a:pt x="1" y="7813"/>
                  </a:lnTo>
                  <a:lnTo>
                    <a:pt x="4499" y="15624"/>
                  </a:lnTo>
                  <a:lnTo>
                    <a:pt x="13527" y="15624"/>
                  </a:lnTo>
                  <a:lnTo>
                    <a:pt x="18056" y="7813"/>
                  </a:lnTo>
                  <a:lnTo>
                    <a:pt x="13527"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rot="-5400000">
              <a:off x="2562437" y="2298479"/>
              <a:ext cx="1376635" cy="1193539"/>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rot="-5400000">
              <a:off x="3236329" y="3446460"/>
              <a:ext cx="1376635" cy="1191252"/>
            </a:xfrm>
            <a:custGeom>
              <a:avLst/>
              <a:gdLst/>
              <a:ahLst/>
              <a:cxnLst/>
              <a:rect l="l" t="t" r="r" b="b"/>
              <a:pathLst>
                <a:path w="18056" h="15624" extrusionOk="0">
                  <a:moveTo>
                    <a:pt x="4530" y="0"/>
                  </a:moveTo>
                  <a:lnTo>
                    <a:pt x="1" y="7812"/>
                  </a:lnTo>
                  <a:lnTo>
                    <a:pt x="4530" y="15624"/>
                  </a:lnTo>
                  <a:lnTo>
                    <a:pt x="13557" y="15624"/>
                  </a:lnTo>
                  <a:lnTo>
                    <a:pt x="18056" y="7812"/>
                  </a:lnTo>
                  <a:lnTo>
                    <a:pt x="1355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rot="-5400000">
              <a:off x="5207209" y="2299580"/>
              <a:ext cx="1374271" cy="1191328"/>
            </a:xfrm>
            <a:custGeom>
              <a:avLst/>
              <a:gdLst/>
              <a:ahLst/>
              <a:cxnLst/>
              <a:rect l="l" t="t" r="r" b="b"/>
              <a:pathLst>
                <a:path w="18025" h="15625" extrusionOk="0">
                  <a:moveTo>
                    <a:pt x="4499" y="1"/>
                  </a:moveTo>
                  <a:lnTo>
                    <a:pt x="0" y="7813"/>
                  </a:lnTo>
                  <a:lnTo>
                    <a:pt x="4499" y="15624"/>
                  </a:lnTo>
                  <a:lnTo>
                    <a:pt x="13526" y="15624"/>
                  </a:lnTo>
                  <a:lnTo>
                    <a:pt x="18025" y="7813"/>
                  </a:lnTo>
                  <a:lnTo>
                    <a:pt x="13526"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rot="-5400000">
              <a:off x="4538684" y="3445317"/>
              <a:ext cx="1374271" cy="1193539"/>
            </a:xfrm>
            <a:custGeom>
              <a:avLst/>
              <a:gdLst/>
              <a:ahLst/>
              <a:cxnLst/>
              <a:rect l="l" t="t" r="r" b="b"/>
              <a:pathLst>
                <a:path w="18025" h="15654" extrusionOk="0">
                  <a:moveTo>
                    <a:pt x="4499" y="0"/>
                  </a:moveTo>
                  <a:lnTo>
                    <a:pt x="0" y="7842"/>
                  </a:lnTo>
                  <a:lnTo>
                    <a:pt x="4499" y="15654"/>
                  </a:lnTo>
                  <a:lnTo>
                    <a:pt x="13526" y="15654"/>
                  </a:lnTo>
                  <a:lnTo>
                    <a:pt x="18025" y="7842"/>
                  </a:lnTo>
                  <a:lnTo>
                    <a:pt x="13526"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rot="-5400000">
              <a:off x="4537504" y="1151584"/>
              <a:ext cx="1376635" cy="1191252"/>
            </a:xfrm>
            <a:custGeom>
              <a:avLst/>
              <a:gdLst/>
              <a:ahLst/>
              <a:cxnLst/>
              <a:rect l="l" t="t" r="r" b="b"/>
              <a:pathLst>
                <a:path w="18056" h="15624" extrusionOk="0">
                  <a:moveTo>
                    <a:pt x="4530" y="0"/>
                  </a:moveTo>
                  <a:lnTo>
                    <a:pt x="1" y="7812"/>
                  </a:lnTo>
                  <a:lnTo>
                    <a:pt x="4530" y="15624"/>
                  </a:lnTo>
                  <a:lnTo>
                    <a:pt x="13557" y="15624"/>
                  </a:lnTo>
                  <a:lnTo>
                    <a:pt x="18056" y="7812"/>
                  </a:lnTo>
                  <a:lnTo>
                    <a:pt x="1355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rot="-5400000">
              <a:off x="3884787" y="2298479"/>
              <a:ext cx="1376635" cy="1193539"/>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5" name="Google Shape;1065;p38"/>
            <p:cNvGrpSpPr/>
            <p:nvPr/>
          </p:nvGrpSpPr>
          <p:grpSpPr>
            <a:xfrm>
              <a:off x="5668838" y="2699021"/>
              <a:ext cx="451012" cy="392435"/>
              <a:chOff x="889275" y="861850"/>
              <a:chExt cx="487950" cy="424575"/>
            </a:xfrm>
          </p:grpSpPr>
          <p:sp>
            <p:nvSpPr>
              <p:cNvPr id="1066" name="Google Shape;1066;p38"/>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7" name="Google Shape;1067;p38"/>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8" name="Google Shape;1068;p38"/>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9" name="Google Shape;1069;p38"/>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70" name="Google Shape;1070;p38"/>
            <p:cNvSpPr/>
            <p:nvPr/>
          </p:nvSpPr>
          <p:spPr>
            <a:xfrm>
              <a:off x="3725794" y="3833974"/>
              <a:ext cx="397726" cy="446599"/>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1" name="Google Shape;1071;p38"/>
            <p:cNvSpPr/>
            <p:nvPr/>
          </p:nvSpPr>
          <p:spPr>
            <a:xfrm>
              <a:off x="5001665" y="3833974"/>
              <a:ext cx="448309" cy="446599"/>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72" name="Google Shape;1072;p38"/>
            <p:cNvGrpSpPr/>
            <p:nvPr/>
          </p:nvGrpSpPr>
          <p:grpSpPr>
            <a:xfrm>
              <a:off x="3701378" y="1523934"/>
              <a:ext cx="446552" cy="446552"/>
              <a:chOff x="2676100" y="832575"/>
              <a:chExt cx="483125" cy="483125"/>
            </a:xfrm>
          </p:grpSpPr>
          <p:sp>
            <p:nvSpPr>
              <p:cNvPr id="1073" name="Google Shape;1073;p38"/>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4" name="Google Shape;1074;p38"/>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5" name="Google Shape;1075;p38"/>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76" name="Google Shape;1076;p38"/>
            <p:cNvGrpSpPr/>
            <p:nvPr/>
          </p:nvGrpSpPr>
          <p:grpSpPr>
            <a:xfrm>
              <a:off x="5002533" y="1537891"/>
              <a:ext cx="446576" cy="418639"/>
              <a:chOff x="3865000" y="847675"/>
              <a:chExt cx="483150" cy="452925"/>
            </a:xfrm>
          </p:grpSpPr>
          <p:sp>
            <p:nvSpPr>
              <p:cNvPr id="1077" name="Google Shape;1077;p38"/>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8" name="Google Shape;1078;p38"/>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9" name="Google Shape;1079;p38"/>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0" name="Google Shape;1080;p38"/>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81" name="Google Shape;1081;p38"/>
            <p:cNvGrpSpPr/>
            <p:nvPr/>
          </p:nvGrpSpPr>
          <p:grpSpPr>
            <a:xfrm>
              <a:off x="3027443" y="2671364"/>
              <a:ext cx="446622" cy="446576"/>
              <a:chOff x="893650" y="1428000"/>
              <a:chExt cx="483200" cy="483150"/>
            </a:xfrm>
          </p:grpSpPr>
          <p:sp>
            <p:nvSpPr>
              <p:cNvPr id="1082" name="Google Shape;1082;p38"/>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3" name="Google Shape;1083;p38"/>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4" name="Google Shape;1084;p38"/>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5" name="Google Shape;1085;p38"/>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86" name="Google Shape;1086;p38"/>
            <p:cNvGrpSpPr/>
            <p:nvPr/>
          </p:nvGrpSpPr>
          <p:grpSpPr>
            <a:xfrm>
              <a:off x="4325356" y="2653651"/>
              <a:ext cx="493077" cy="493151"/>
              <a:chOff x="1487200" y="2615925"/>
              <a:chExt cx="483125" cy="483150"/>
            </a:xfrm>
          </p:grpSpPr>
          <p:sp>
            <p:nvSpPr>
              <p:cNvPr id="1087" name="Google Shape;1087;p38"/>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8" name="Google Shape;1088;p38"/>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9" name="Google Shape;1089;p38"/>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39"/>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095" name="Google Shape;1095;p39"/>
          <p:cNvGrpSpPr/>
          <p:nvPr/>
        </p:nvGrpSpPr>
        <p:grpSpPr>
          <a:xfrm>
            <a:off x="3239800" y="2958376"/>
            <a:ext cx="5447050" cy="921600"/>
            <a:chOff x="3239800" y="2958376"/>
            <a:chExt cx="5447050" cy="921600"/>
          </a:xfrm>
        </p:grpSpPr>
        <p:sp>
          <p:nvSpPr>
            <p:cNvPr id="1096" name="Google Shape;1096;p39"/>
            <p:cNvSpPr txBox="1"/>
            <p:nvPr/>
          </p:nvSpPr>
          <p:spPr>
            <a:xfrm>
              <a:off x="6285950" y="3044476"/>
              <a:ext cx="2400900" cy="749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has a beautiful name and is the second planet from the Sun. It’s hotter than Mercury</a:t>
              </a:r>
              <a:endParaRPr sz="1300">
                <a:solidFill>
                  <a:schemeClr val="lt1"/>
                </a:solidFill>
                <a:latin typeface="Roboto Condensed"/>
                <a:ea typeface="Roboto Condensed"/>
                <a:cs typeface="Roboto Condensed"/>
                <a:sym typeface="Roboto Condensed"/>
              </a:endParaRPr>
            </a:p>
          </p:txBody>
        </p:sp>
        <p:sp>
          <p:nvSpPr>
            <p:cNvPr id="1097" name="Google Shape;1097;p39"/>
            <p:cNvSpPr/>
            <p:nvPr/>
          </p:nvSpPr>
          <p:spPr>
            <a:xfrm rot="-5400000">
              <a:off x="3178150" y="3020026"/>
              <a:ext cx="921600" cy="798300"/>
            </a:xfrm>
            <a:prstGeom prst="hexagon">
              <a:avLst>
                <a:gd name="adj" fmla="val 28729"/>
                <a:gd name="vf" fmla="val 115470"/>
              </a:avLst>
            </a:prstGeom>
            <a:gradFill>
              <a:gsLst>
                <a:gs pos="0">
                  <a:srgbClr val="FFFFFF">
                    <a:alpha val="0"/>
                    <a:alpha val="58660"/>
                  </a:srgbClr>
                </a:gs>
                <a:gs pos="100000">
                  <a:srgbClr val="FFFFFF">
                    <a:alpha val="39215"/>
                    <a:alpha val="5866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8" name="Google Shape;1098;p39"/>
            <p:cNvSpPr/>
            <p:nvPr/>
          </p:nvSpPr>
          <p:spPr>
            <a:xfrm rot="-5400000">
              <a:off x="3300261" y="3125776"/>
              <a:ext cx="677400" cy="5868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txBox="1"/>
            <p:nvPr/>
          </p:nvSpPr>
          <p:spPr>
            <a:xfrm>
              <a:off x="4215224" y="3244876"/>
              <a:ext cx="16890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ANALYSIS</a:t>
              </a:r>
              <a:endParaRPr sz="1800" b="1">
                <a:solidFill>
                  <a:schemeClr val="lt1"/>
                </a:solidFill>
                <a:latin typeface="Squada One"/>
                <a:ea typeface="Squada One"/>
                <a:cs typeface="Squada One"/>
                <a:sym typeface="Squada One"/>
              </a:endParaRPr>
            </a:p>
          </p:txBody>
        </p:sp>
        <p:sp>
          <p:nvSpPr>
            <p:cNvPr id="1100" name="Google Shape;1100;p39"/>
            <p:cNvSpPr/>
            <p:nvPr/>
          </p:nvSpPr>
          <p:spPr>
            <a:xfrm>
              <a:off x="3834825" y="3070676"/>
              <a:ext cx="2069400" cy="697000"/>
            </a:xfrm>
            <a:custGeom>
              <a:avLst/>
              <a:gdLst/>
              <a:ahLst/>
              <a:cxnLst/>
              <a:rect l="l" t="t" r="r" b="b"/>
              <a:pathLst>
                <a:path w="82776" h="27880" extrusionOk="0">
                  <a:moveTo>
                    <a:pt x="536" y="0"/>
                  </a:moveTo>
                  <a:lnTo>
                    <a:pt x="82755" y="0"/>
                  </a:lnTo>
                  <a:lnTo>
                    <a:pt x="82776" y="14022"/>
                  </a:lnTo>
                  <a:lnTo>
                    <a:pt x="82755" y="27805"/>
                  </a:lnTo>
                  <a:lnTo>
                    <a:pt x="0" y="27805"/>
                  </a:lnTo>
                  <a:lnTo>
                    <a:pt x="90" y="27880"/>
                  </a:lnTo>
                </a:path>
              </a:pathLst>
            </a:custGeom>
            <a:noFill/>
            <a:ln w="19050" cap="flat" cmpd="sng">
              <a:solidFill>
                <a:schemeClr val="lt1"/>
              </a:solidFill>
              <a:prstDash val="solid"/>
              <a:round/>
              <a:headEnd type="none" w="med" len="med"/>
              <a:tailEnd type="none" w="med" len="med"/>
            </a:ln>
          </p:spPr>
        </p:sp>
        <p:grpSp>
          <p:nvGrpSpPr>
            <p:cNvPr id="1101" name="Google Shape;1101;p39"/>
            <p:cNvGrpSpPr/>
            <p:nvPr/>
          </p:nvGrpSpPr>
          <p:grpSpPr>
            <a:xfrm>
              <a:off x="3462374" y="3245370"/>
              <a:ext cx="353174" cy="347599"/>
              <a:chOff x="683125" y="1955275"/>
              <a:chExt cx="299325" cy="294600"/>
            </a:xfrm>
          </p:grpSpPr>
          <p:sp>
            <p:nvSpPr>
              <p:cNvPr id="1102" name="Google Shape;1102;p39"/>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9"/>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9"/>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9"/>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6" name="Google Shape;1106;p39"/>
          <p:cNvGrpSpPr/>
          <p:nvPr/>
        </p:nvGrpSpPr>
        <p:grpSpPr>
          <a:xfrm>
            <a:off x="3239800" y="1267576"/>
            <a:ext cx="5447050" cy="921600"/>
            <a:chOff x="3239800" y="1267576"/>
            <a:chExt cx="5447050" cy="921600"/>
          </a:xfrm>
        </p:grpSpPr>
        <p:sp>
          <p:nvSpPr>
            <p:cNvPr id="1107" name="Google Shape;1107;p39"/>
            <p:cNvSpPr txBox="1"/>
            <p:nvPr/>
          </p:nvSpPr>
          <p:spPr>
            <a:xfrm>
              <a:off x="6285950" y="1353676"/>
              <a:ext cx="2400900" cy="749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Mercury’s name has nothing to do with the liquid metal, since it was named after a Roman god </a:t>
              </a:r>
              <a:endParaRPr sz="1300">
                <a:solidFill>
                  <a:schemeClr val="lt1"/>
                </a:solidFill>
                <a:latin typeface="Roboto Condensed"/>
                <a:ea typeface="Roboto Condensed"/>
                <a:cs typeface="Roboto Condensed"/>
                <a:sym typeface="Roboto Condensed"/>
              </a:endParaRPr>
            </a:p>
          </p:txBody>
        </p:sp>
        <p:sp>
          <p:nvSpPr>
            <p:cNvPr id="1108" name="Google Shape;1108;p39"/>
            <p:cNvSpPr/>
            <p:nvPr/>
          </p:nvSpPr>
          <p:spPr>
            <a:xfrm rot="-5400000">
              <a:off x="3178150" y="1329226"/>
              <a:ext cx="921600" cy="798300"/>
            </a:xfrm>
            <a:prstGeom prst="hexagon">
              <a:avLst>
                <a:gd name="adj" fmla="val 28729"/>
                <a:gd name="vf" fmla="val 115470"/>
              </a:avLst>
            </a:prstGeom>
            <a:gradFill>
              <a:gsLst>
                <a:gs pos="0">
                  <a:srgbClr val="FFFFFF">
                    <a:alpha val="0"/>
                    <a:alpha val="58660"/>
                  </a:srgbClr>
                </a:gs>
                <a:gs pos="100000">
                  <a:srgbClr val="FFFFFF">
                    <a:alpha val="39215"/>
                    <a:alpha val="5866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9" name="Google Shape;1109;p39"/>
            <p:cNvSpPr/>
            <p:nvPr/>
          </p:nvSpPr>
          <p:spPr>
            <a:xfrm rot="-5400000">
              <a:off x="3300261" y="1434976"/>
              <a:ext cx="677400" cy="5868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9"/>
            <p:cNvSpPr txBox="1"/>
            <p:nvPr/>
          </p:nvSpPr>
          <p:spPr>
            <a:xfrm>
              <a:off x="4215224" y="1554076"/>
              <a:ext cx="16890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EXAMINATION</a:t>
              </a:r>
              <a:endParaRPr sz="1800" b="1">
                <a:solidFill>
                  <a:schemeClr val="lt1"/>
                </a:solidFill>
                <a:latin typeface="Squada One"/>
                <a:ea typeface="Squada One"/>
                <a:cs typeface="Squada One"/>
                <a:sym typeface="Squada One"/>
              </a:endParaRPr>
            </a:p>
          </p:txBody>
        </p:sp>
        <p:sp>
          <p:nvSpPr>
            <p:cNvPr id="1111" name="Google Shape;1111;p39"/>
            <p:cNvSpPr/>
            <p:nvPr/>
          </p:nvSpPr>
          <p:spPr>
            <a:xfrm>
              <a:off x="3834825" y="1379876"/>
              <a:ext cx="2069400" cy="697000"/>
            </a:xfrm>
            <a:custGeom>
              <a:avLst/>
              <a:gdLst/>
              <a:ahLst/>
              <a:cxnLst/>
              <a:rect l="l" t="t" r="r" b="b"/>
              <a:pathLst>
                <a:path w="82776" h="27880" extrusionOk="0">
                  <a:moveTo>
                    <a:pt x="536" y="0"/>
                  </a:moveTo>
                  <a:lnTo>
                    <a:pt x="82755" y="0"/>
                  </a:lnTo>
                  <a:lnTo>
                    <a:pt x="82776" y="14022"/>
                  </a:lnTo>
                  <a:lnTo>
                    <a:pt x="82755" y="27805"/>
                  </a:lnTo>
                  <a:lnTo>
                    <a:pt x="0" y="27805"/>
                  </a:lnTo>
                  <a:lnTo>
                    <a:pt x="90" y="27880"/>
                  </a:lnTo>
                </a:path>
              </a:pathLst>
            </a:custGeom>
            <a:noFill/>
            <a:ln w="19050" cap="flat" cmpd="sng">
              <a:solidFill>
                <a:schemeClr val="lt1"/>
              </a:solidFill>
              <a:prstDash val="solid"/>
              <a:round/>
              <a:headEnd type="none" w="med" len="med"/>
              <a:tailEnd type="none" w="med" len="med"/>
            </a:ln>
          </p:spPr>
        </p:sp>
        <p:grpSp>
          <p:nvGrpSpPr>
            <p:cNvPr id="1112" name="Google Shape;1112;p39"/>
            <p:cNvGrpSpPr/>
            <p:nvPr/>
          </p:nvGrpSpPr>
          <p:grpSpPr>
            <a:xfrm>
              <a:off x="3462833" y="1553625"/>
              <a:ext cx="352230" cy="348542"/>
              <a:chOff x="1049375" y="2318350"/>
              <a:chExt cx="298525" cy="295400"/>
            </a:xfrm>
          </p:grpSpPr>
          <p:sp>
            <p:nvSpPr>
              <p:cNvPr id="1113" name="Google Shape;1113;p39"/>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9"/>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7" name="Google Shape;1117;p39"/>
          <p:cNvGrpSpPr/>
          <p:nvPr/>
        </p:nvGrpSpPr>
        <p:grpSpPr>
          <a:xfrm>
            <a:off x="457125" y="2112976"/>
            <a:ext cx="5447100" cy="921600"/>
            <a:chOff x="457125" y="2112976"/>
            <a:chExt cx="5447100" cy="921600"/>
          </a:xfrm>
        </p:grpSpPr>
        <p:sp>
          <p:nvSpPr>
            <p:cNvPr id="1118" name="Google Shape;1118;p39"/>
            <p:cNvSpPr txBox="1"/>
            <p:nvPr/>
          </p:nvSpPr>
          <p:spPr>
            <a:xfrm>
              <a:off x="457125" y="2199076"/>
              <a:ext cx="24009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 in the Solar System. It’s the fourth-brightest </a:t>
              </a:r>
              <a:endParaRPr sz="1300">
                <a:solidFill>
                  <a:schemeClr val="lt1"/>
                </a:solidFill>
                <a:latin typeface="Roboto Condensed"/>
                <a:ea typeface="Roboto Condensed"/>
                <a:cs typeface="Roboto Condensed"/>
                <a:sym typeface="Roboto Condensed"/>
              </a:endParaRPr>
            </a:p>
          </p:txBody>
        </p:sp>
        <p:sp>
          <p:nvSpPr>
            <p:cNvPr id="1119" name="Google Shape;1119;p39"/>
            <p:cNvSpPr/>
            <p:nvPr/>
          </p:nvSpPr>
          <p:spPr>
            <a:xfrm rot="5400000">
              <a:off x="5044275" y="2174626"/>
              <a:ext cx="921600" cy="798300"/>
            </a:xfrm>
            <a:prstGeom prst="hexagon">
              <a:avLst>
                <a:gd name="adj" fmla="val 28729"/>
                <a:gd name="vf" fmla="val 115470"/>
              </a:avLst>
            </a:prstGeom>
            <a:gradFill>
              <a:gsLst>
                <a:gs pos="0">
                  <a:srgbClr val="FFFFFF">
                    <a:alpha val="0"/>
                    <a:alpha val="58660"/>
                  </a:srgbClr>
                </a:gs>
                <a:gs pos="100000">
                  <a:srgbClr val="FFFFFF">
                    <a:alpha val="39215"/>
                    <a:alpha val="5866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0" name="Google Shape;1120;p39"/>
            <p:cNvSpPr/>
            <p:nvPr/>
          </p:nvSpPr>
          <p:spPr>
            <a:xfrm rot="5400000">
              <a:off x="5166364" y="2280376"/>
              <a:ext cx="677400" cy="5868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txBox="1"/>
            <p:nvPr/>
          </p:nvSpPr>
          <p:spPr>
            <a:xfrm>
              <a:off x="3239799" y="2399476"/>
              <a:ext cx="16890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DEVELOPMENT</a:t>
              </a:r>
              <a:endParaRPr sz="1800" b="1">
                <a:solidFill>
                  <a:schemeClr val="lt1"/>
                </a:solidFill>
                <a:latin typeface="Squada One"/>
                <a:ea typeface="Squada One"/>
                <a:cs typeface="Squada One"/>
                <a:sym typeface="Squada One"/>
              </a:endParaRPr>
            </a:p>
          </p:txBody>
        </p:sp>
        <p:sp>
          <p:nvSpPr>
            <p:cNvPr id="1122" name="Google Shape;1122;p39"/>
            <p:cNvSpPr/>
            <p:nvPr/>
          </p:nvSpPr>
          <p:spPr>
            <a:xfrm rot="10800000">
              <a:off x="3239800" y="2225276"/>
              <a:ext cx="2069400" cy="697000"/>
            </a:xfrm>
            <a:custGeom>
              <a:avLst/>
              <a:gdLst/>
              <a:ahLst/>
              <a:cxnLst/>
              <a:rect l="l" t="t" r="r" b="b"/>
              <a:pathLst>
                <a:path w="82776" h="27880" extrusionOk="0">
                  <a:moveTo>
                    <a:pt x="536" y="0"/>
                  </a:moveTo>
                  <a:lnTo>
                    <a:pt x="82755" y="0"/>
                  </a:lnTo>
                  <a:lnTo>
                    <a:pt x="82776" y="14022"/>
                  </a:lnTo>
                  <a:lnTo>
                    <a:pt x="82755" y="27805"/>
                  </a:lnTo>
                  <a:lnTo>
                    <a:pt x="0" y="27805"/>
                  </a:lnTo>
                  <a:lnTo>
                    <a:pt x="90" y="27880"/>
                  </a:lnTo>
                </a:path>
              </a:pathLst>
            </a:custGeom>
            <a:noFill/>
            <a:ln w="19050" cap="flat" cmpd="sng">
              <a:solidFill>
                <a:schemeClr val="lt1"/>
              </a:solidFill>
              <a:prstDash val="solid"/>
              <a:round/>
              <a:headEnd type="none" w="med" len="med"/>
              <a:tailEnd type="none" w="med" len="med"/>
            </a:ln>
          </p:spPr>
        </p:sp>
        <p:grpSp>
          <p:nvGrpSpPr>
            <p:cNvPr id="1123" name="Google Shape;1123;p39"/>
            <p:cNvGrpSpPr/>
            <p:nvPr/>
          </p:nvGrpSpPr>
          <p:grpSpPr>
            <a:xfrm>
              <a:off x="5329422" y="2399041"/>
              <a:ext cx="351315" cy="349457"/>
              <a:chOff x="1412450" y="1954475"/>
              <a:chExt cx="297750" cy="296175"/>
            </a:xfrm>
          </p:grpSpPr>
          <p:sp>
            <p:nvSpPr>
              <p:cNvPr id="1124" name="Google Shape;1124;p39"/>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 name="Google Shape;1126;p39"/>
          <p:cNvGrpSpPr/>
          <p:nvPr/>
        </p:nvGrpSpPr>
        <p:grpSpPr>
          <a:xfrm>
            <a:off x="457175" y="3803776"/>
            <a:ext cx="5447050" cy="921600"/>
            <a:chOff x="457175" y="3803776"/>
            <a:chExt cx="5447050" cy="921600"/>
          </a:xfrm>
        </p:grpSpPr>
        <p:sp>
          <p:nvSpPr>
            <p:cNvPr id="1127" name="Google Shape;1127;p39"/>
            <p:cNvSpPr txBox="1"/>
            <p:nvPr/>
          </p:nvSpPr>
          <p:spPr>
            <a:xfrm>
              <a:off x="457175" y="3889876"/>
              <a:ext cx="24009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Neptune is the farthest planet from the Sun and the fourth-largest by diameter </a:t>
              </a:r>
              <a:endParaRPr sz="1300">
                <a:solidFill>
                  <a:schemeClr val="lt1"/>
                </a:solidFill>
                <a:latin typeface="Roboto Condensed"/>
                <a:ea typeface="Roboto Condensed"/>
                <a:cs typeface="Roboto Condensed"/>
                <a:sym typeface="Roboto Condensed"/>
              </a:endParaRPr>
            </a:p>
          </p:txBody>
        </p:sp>
        <p:sp>
          <p:nvSpPr>
            <p:cNvPr id="1128" name="Google Shape;1128;p39"/>
            <p:cNvSpPr/>
            <p:nvPr/>
          </p:nvSpPr>
          <p:spPr>
            <a:xfrm rot="5400000">
              <a:off x="5044275" y="3865426"/>
              <a:ext cx="921600" cy="798300"/>
            </a:xfrm>
            <a:prstGeom prst="hexagon">
              <a:avLst>
                <a:gd name="adj" fmla="val 28729"/>
                <a:gd name="vf" fmla="val 115470"/>
              </a:avLst>
            </a:prstGeom>
            <a:gradFill>
              <a:gsLst>
                <a:gs pos="0">
                  <a:srgbClr val="FFFFFF">
                    <a:alpha val="0"/>
                    <a:alpha val="58660"/>
                  </a:srgbClr>
                </a:gs>
                <a:gs pos="100000">
                  <a:srgbClr val="FFFFFF">
                    <a:alpha val="39215"/>
                    <a:alpha val="58660"/>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29" name="Google Shape;1129;p39"/>
            <p:cNvSpPr/>
            <p:nvPr/>
          </p:nvSpPr>
          <p:spPr>
            <a:xfrm rot="5400000">
              <a:off x="5166364" y="3971176"/>
              <a:ext cx="677400" cy="586800"/>
            </a:xfrm>
            <a:prstGeom prst="hexagon">
              <a:avLst>
                <a:gd name="adj" fmla="val 28729"/>
                <a:gd name="vf" fmla="val 11547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txBox="1"/>
            <p:nvPr/>
          </p:nvSpPr>
          <p:spPr>
            <a:xfrm>
              <a:off x="3239799" y="4090276"/>
              <a:ext cx="16890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LAUNCH</a:t>
              </a:r>
              <a:endParaRPr sz="1800" b="1">
                <a:solidFill>
                  <a:schemeClr val="lt1"/>
                </a:solidFill>
                <a:latin typeface="Squada One"/>
                <a:ea typeface="Squada One"/>
                <a:cs typeface="Squada One"/>
                <a:sym typeface="Squada One"/>
              </a:endParaRPr>
            </a:p>
          </p:txBody>
        </p:sp>
        <p:sp>
          <p:nvSpPr>
            <p:cNvPr id="1131" name="Google Shape;1131;p39"/>
            <p:cNvSpPr/>
            <p:nvPr/>
          </p:nvSpPr>
          <p:spPr>
            <a:xfrm rot="10800000">
              <a:off x="3239800" y="3916076"/>
              <a:ext cx="2069400" cy="697000"/>
            </a:xfrm>
            <a:custGeom>
              <a:avLst/>
              <a:gdLst/>
              <a:ahLst/>
              <a:cxnLst/>
              <a:rect l="l" t="t" r="r" b="b"/>
              <a:pathLst>
                <a:path w="82776" h="27880" extrusionOk="0">
                  <a:moveTo>
                    <a:pt x="536" y="0"/>
                  </a:moveTo>
                  <a:lnTo>
                    <a:pt x="82755" y="0"/>
                  </a:lnTo>
                  <a:lnTo>
                    <a:pt x="82776" y="14022"/>
                  </a:lnTo>
                  <a:lnTo>
                    <a:pt x="82755" y="27805"/>
                  </a:lnTo>
                  <a:lnTo>
                    <a:pt x="0" y="27805"/>
                  </a:lnTo>
                  <a:lnTo>
                    <a:pt x="90" y="27880"/>
                  </a:lnTo>
                </a:path>
              </a:pathLst>
            </a:custGeom>
            <a:noFill/>
            <a:ln w="19050" cap="flat" cmpd="sng">
              <a:solidFill>
                <a:schemeClr val="lt1"/>
              </a:solidFill>
              <a:prstDash val="solid"/>
              <a:round/>
              <a:headEnd type="none" w="med" len="med"/>
              <a:tailEnd type="none" w="med" len="med"/>
            </a:ln>
          </p:spPr>
        </p:sp>
        <p:grpSp>
          <p:nvGrpSpPr>
            <p:cNvPr id="1132" name="Google Shape;1132;p39"/>
            <p:cNvGrpSpPr/>
            <p:nvPr/>
          </p:nvGrpSpPr>
          <p:grpSpPr>
            <a:xfrm>
              <a:off x="5331276" y="4089396"/>
              <a:ext cx="347599" cy="350371"/>
              <a:chOff x="1777925" y="1953700"/>
              <a:chExt cx="294600" cy="296950"/>
            </a:xfrm>
          </p:grpSpPr>
          <p:sp>
            <p:nvSpPr>
              <p:cNvPr id="1133" name="Google Shape;1133;p39"/>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4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142" name="Google Shape;1142;p40"/>
          <p:cNvGrpSpPr/>
          <p:nvPr/>
        </p:nvGrpSpPr>
        <p:grpSpPr>
          <a:xfrm>
            <a:off x="709100" y="1220077"/>
            <a:ext cx="1557625" cy="3296323"/>
            <a:chOff x="709100" y="1220077"/>
            <a:chExt cx="1557625" cy="3296323"/>
          </a:xfrm>
        </p:grpSpPr>
        <p:sp>
          <p:nvSpPr>
            <p:cNvPr id="1143" name="Google Shape;1143;p40"/>
            <p:cNvSpPr/>
            <p:nvPr/>
          </p:nvSpPr>
          <p:spPr>
            <a:xfrm>
              <a:off x="709125" y="1910610"/>
              <a:ext cx="1557600" cy="1829100"/>
            </a:xfrm>
            <a:prstGeom prst="snip2SameRect">
              <a:avLst>
                <a:gd name="adj1" fmla="val 16667"/>
                <a:gd name="adj2" fmla="val 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365750" rIns="91425" bIns="91425" anchor="ctr"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Saturn is composed mostly of hydrogen and also helium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Clr>
                  <a:srgbClr val="000000"/>
                </a:buClr>
                <a:buSzPts val="1100"/>
                <a:buFont typeface="Arial"/>
                <a:buNone/>
              </a:pPr>
              <a:endParaRPr sz="1300">
                <a:solidFill>
                  <a:schemeClr val="lt1"/>
                </a:solidFill>
                <a:latin typeface="Roboto Condensed"/>
                <a:ea typeface="Roboto Condensed"/>
                <a:cs typeface="Roboto Condensed"/>
                <a:sym typeface="Roboto Condensed"/>
              </a:endParaRPr>
            </a:p>
          </p:txBody>
        </p:sp>
        <p:sp>
          <p:nvSpPr>
            <p:cNvPr id="1144" name="Google Shape;1144;p40"/>
            <p:cNvSpPr/>
            <p:nvPr/>
          </p:nvSpPr>
          <p:spPr>
            <a:xfrm rot="10800000">
              <a:off x="709100" y="3856700"/>
              <a:ext cx="1557600" cy="659700"/>
            </a:xfrm>
            <a:prstGeom prst="snip2SameRect">
              <a:avLst>
                <a:gd name="adj1" fmla="val 50000"/>
                <a:gd name="adj2" fmla="val 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rot="-5400000">
              <a:off x="1100226" y="1259952"/>
              <a:ext cx="775350" cy="6956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a:solidFill>
                  <a:schemeClr val="lt1"/>
                </a:solidFill>
              </a:endParaRPr>
            </a:p>
          </p:txBody>
        </p:sp>
        <p:sp>
          <p:nvSpPr>
            <p:cNvPr id="1146" name="Google Shape;1146;p40"/>
            <p:cNvSpPr txBox="1"/>
            <p:nvPr/>
          </p:nvSpPr>
          <p:spPr>
            <a:xfrm>
              <a:off x="1140075" y="1465700"/>
              <a:ext cx="6957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01</a:t>
              </a:r>
              <a:endParaRPr sz="1100">
                <a:solidFill>
                  <a:schemeClr val="lt1"/>
                </a:solidFill>
              </a:endParaRPr>
            </a:p>
          </p:txBody>
        </p:sp>
        <p:sp>
          <p:nvSpPr>
            <p:cNvPr id="1147" name="Google Shape;1147;p40"/>
            <p:cNvSpPr txBox="1"/>
            <p:nvPr/>
          </p:nvSpPr>
          <p:spPr>
            <a:xfrm>
              <a:off x="757201" y="4009100"/>
              <a:ext cx="1461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DEFINED</a:t>
              </a:r>
              <a:endParaRPr sz="1800" b="1">
                <a:solidFill>
                  <a:schemeClr val="lt1"/>
                </a:solidFill>
                <a:latin typeface="Squada One"/>
                <a:ea typeface="Squada One"/>
                <a:cs typeface="Squada One"/>
                <a:sym typeface="Squada One"/>
              </a:endParaRPr>
            </a:p>
          </p:txBody>
        </p:sp>
      </p:grpSp>
      <p:grpSp>
        <p:nvGrpSpPr>
          <p:cNvPr id="1148" name="Google Shape;1148;p40"/>
          <p:cNvGrpSpPr/>
          <p:nvPr/>
        </p:nvGrpSpPr>
        <p:grpSpPr>
          <a:xfrm>
            <a:off x="2765238" y="1220077"/>
            <a:ext cx="1557625" cy="3296323"/>
            <a:chOff x="2765238" y="1220077"/>
            <a:chExt cx="1557625" cy="3296323"/>
          </a:xfrm>
        </p:grpSpPr>
        <p:sp>
          <p:nvSpPr>
            <p:cNvPr id="1149" name="Google Shape;1149;p40"/>
            <p:cNvSpPr/>
            <p:nvPr/>
          </p:nvSpPr>
          <p:spPr>
            <a:xfrm>
              <a:off x="2765263" y="1910610"/>
              <a:ext cx="1557600" cy="1829100"/>
            </a:xfrm>
            <a:prstGeom prst="snip2SameRect">
              <a:avLst>
                <a:gd name="adj1" fmla="val 16667"/>
                <a:gd name="adj2" fmla="val 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365750" rIns="91425" bIns="91425" anchor="ctr"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Jupiter is the fifth planet from the Sun and the biggest in the Solar System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Clr>
                  <a:schemeClr val="dk1"/>
                </a:buClr>
                <a:buSzPts val="1100"/>
                <a:buFont typeface="Arial"/>
                <a:buNone/>
              </a:pP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Clr>
                  <a:srgbClr val="000000"/>
                </a:buClr>
                <a:buSzPts val="1100"/>
                <a:buFont typeface="Arial"/>
                <a:buNone/>
              </a:pPr>
              <a:endParaRPr sz="1300">
                <a:solidFill>
                  <a:schemeClr val="lt1"/>
                </a:solidFill>
                <a:latin typeface="Roboto Condensed"/>
                <a:ea typeface="Roboto Condensed"/>
                <a:cs typeface="Roboto Condensed"/>
                <a:sym typeface="Roboto Condensed"/>
              </a:endParaRPr>
            </a:p>
          </p:txBody>
        </p:sp>
        <p:sp>
          <p:nvSpPr>
            <p:cNvPr id="1150" name="Google Shape;1150;p40"/>
            <p:cNvSpPr/>
            <p:nvPr/>
          </p:nvSpPr>
          <p:spPr>
            <a:xfrm rot="10800000">
              <a:off x="2765238" y="3856700"/>
              <a:ext cx="1557600" cy="659700"/>
            </a:xfrm>
            <a:prstGeom prst="snip2SameRect">
              <a:avLst>
                <a:gd name="adj1" fmla="val 50000"/>
                <a:gd name="adj2" fmla="val 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rot="-5400000">
              <a:off x="3156489" y="1259952"/>
              <a:ext cx="775350" cy="6956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152" name="Google Shape;1152;p40"/>
            <p:cNvSpPr txBox="1"/>
            <p:nvPr/>
          </p:nvSpPr>
          <p:spPr>
            <a:xfrm>
              <a:off x="3196113" y="1465700"/>
              <a:ext cx="6957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02</a:t>
              </a:r>
              <a:endParaRPr sz="1100">
                <a:solidFill>
                  <a:schemeClr val="lt1"/>
                </a:solidFill>
              </a:endParaRPr>
            </a:p>
          </p:txBody>
        </p:sp>
        <p:sp>
          <p:nvSpPr>
            <p:cNvPr id="1153" name="Google Shape;1153;p40"/>
            <p:cNvSpPr txBox="1"/>
            <p:nvPr/>
          </p:nvSpPr>
          <p:spPr>
            <a:xfrm>
              <a:off x="2813388" y="4009100"/>
              <a:ext cx="1461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IMPLEMENTED</a:t>
              </a:r>
              <a:endParaRPr sz="1800" b="1">
                <a:solidFill>
                  <a:schemeClr val="lt1"/>
                </a:solidFill>
                <a:latin typeface="Squada One"/>
                <a:ea typeface="Squada One"/>
                <a:cs typeface="Squada One"/>
                <a:sym typeface="Squada One"/>
              </a:endParaRPr>
            </a:p>
          </p:txBody>
        </p:sp>
      </p:grpSp>
      <p:grpSp>
        <p:nvGrpSpPr>
          <p:cNvPr id="1154" name="Google Shape;1154;p40"/>
          <p:cNvGrpSpPr/>
          <p:nvPr/>
        </p:nvGrpSpPr>
        <p:grpSpPr>
          <a:xfrm>
            <a:off x="4821375" y="1220077"/>
            <a:ext cx="1557600" cy="3296323"/>
            <a:chOff x="4821375" y="1220077"/>
            <a:chExt cx="1557600" cy="3296323"/>
          </a:xfrm>
        </p:grpSpPr>
        <p:sp>
          <p:nvSpPr>
            <p:cNvPr id="1155" name="Google Shape;1155;p40"/>
            <p:cNvSpPr/>
            <p:nvPr/>
          </p:nvSpPr>
          <p:spPr>
            <a:xfrm>
              <a:off x="4821375" y="1910610"/>
              <a:ext cx="1557600" cy="1829100"/>
            </a:xfrm>
            <a:prstGeom prst="snip2SameRect">
              <a:avLst>
                <a:gd name="adj1" fmla="val 16667"/>
                <a:gd name="adj2" fmla="val 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365750" rIns="91425" bIns="91425" anchor="ctr"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Venus has a beautiful name, but also extremely high temperatures</a:t>
              </a:r>
              <a:endParaRPr sz="1300">
                <a:solidFill>
                  <a:schemeClr val="lt1"/>
                </a:solidFill>
                <a:latin typeface="Roboto Condensed"/>
                <a:ea typeface="Roboto Condensed"/>
                <a:cs typeface="Roboto Condensed"/>
                <a:sym typeface="Roboto Condensed"/>
              </a:endParaRPr>
            </a:p>
            <a:p>
              <a:pPr marL="0" lvl="0" indent="0" algn="r" rtl="0">
                <a:spcBef>
                  <a:spcPts val="0"/>
                </a:spcBef>
                <a:spcAft>
                  <a:spcPts val="0"/>
                </a:spcAft>
                <a:buClr>
                  <a:schemeClr val="dk1"/>
                </a:buClr>
                <a:buSzPts val="1100"/>
                <a:buFont typeface="Arial"/>
                <a:buNone/>
              </a:pP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Clr>
                  <a:srgbClr val="000000"/>
                </a:buClr>
                <a:buSzPts val="1100"/>
                <a:buFont typeface="Arial"/>
                <a:buNone/>
              </a:pPr>
              <a:endParaRPr sz="1300">
                <a:solidFill>
                  <a:schemeClr val="lt1"/>
                </a:solidFill>
                <a:latin typeface="Roboto Condensed"/>
                <a:ea typeface="Roboto Condensed"/>
                <a:cs typeface="Roboto Condensed"/>
                <a:sym typeface="Roboto Condensed"/>
              </a:endParaRPr>
            </a:p>
          </p:txBody>
        </p:sp>
        <p:sp>
          <p:nvSpPr>
            <p:cNvPr id="1156" name="Google Shape;1156;p40"/>
            <p:cNvSpPr/>
            <p:nvPr/>
          </p:nvSpPr>
          <p:spPr>
            <a:xfrm rot="10800000">
              <a:off x="4821375" y="3856700"/>
              <a:ext cx="1557600" cy="659700"/>
            </a:xfrm>
            <a:prstGeom prst="snip2SameRect">
              <a:avLst>
                <a:gd name="adj1" fmla="val 50000"/>
                <a:gd name="adj2" fmla="val 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rot="-5400000">
              <a:off x="5212500" y="1259952"/>
              <a:ext cx="775350" cy="6956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158" name="Google Shape;1158;p40"/>
            <p:cNvSpPr txBox="1"/>
            <p:nvPr/>
          </p:nvSpPr>
          <p:spPr>
            <a:xfrm>
              <a:off x="5252325" y="1465700"/>
              <a:ext cx="6957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03</a:t>
              </a:r>
              <a:endParaRPr sz="1100">
                <a:solidFill>
                  <a:schemeClr val="lt1"/>
                </a:solidFill>
              </a:endParaRPr>
            </a:p>
          </p:txBody>
        </p:sp>
        <p:sp>
          <p:nvSpPr>
            <p:cNvPr id="1159" name="Google Shape;1159;p40"/>
            <p:cNvSpPr txBox="1"/>
            <p:nvPr/>
          </p:nvSpPr>
          <p:spPr>
            <a:xfrm>
              <a:off x="4869526" y="4009100"/>
              <a:ext cx="1461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MANAGED</a:t>
              </a:r>
              <a:endParaRPr sz="1800" b="1">
                <a:solidFill>
                  <a:schemeClr val="lt1"/>
                </a:solidFill>
                <a:latin typeface="Squada One"/>
                <a:ea typeface="Squada One"/>
                <a:cs typeface="Squada One"/>
                <a:sym typeface="Squada One"/>
              </a:endParaRPr>
            </a:p>
          </p:txBody>
        </p:sp>
      </p:grpSp>
      <p:grpSp>
        <p:nvGrpSpPr>
          <p:cNvPr id="1160" name="Google Shape;1160;p40"/>
          <p:cNvGrpSpPr/>
          <p:nvPr/>
        </p:nvGrpSpPr>
        <p:grpSpPr>
          <a:xfrm>
            <a:off x="6877488" y="1220077"/>
            <a:ext cx="1557600" cy="3296323"/>
            <a:chOff x="6877488" y="1220077"/>
            <a:chExt cx="1557600" cy="3296323"/>
          </a:xfrm>
        </p:grpSpPr>
        <p:sp>
          <p:nvSpPr>
            <p:cNvPr id="1161" name="Google Shape;1161;p40"/>
            <p:cNvSpPr/>
            <p:nvPr/>
          </p:nvSpPr>
          <p:spPr>
            <a:xfrm>
              <a:off x="6877488" y="1910610"/>
              <a:ext cx="1557600" cy="1829100"/>
            </a:xfrm>
            <a:prstGeom prst="snip2SameRect">
              <a:avLst>
                <a:gd name="adj1" fmla="val 16667"/>
                <a:gd name="adj2" fmla="val 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365750" rIns="91425" bIns="91425" anchor="ctr"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very cold place full of iron oxide dust</a:t>
              </a: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sp>
          <p:nvSpPr>
            <p:cNvPr id="1162" name="Google Shape;1162;p40"/>
            <p:cNvSpPr/>
            <p:nvPr/>
          </p:nvSpPr>
          <p:spPr>
            <a:xfrm rot="10800000">
              <a:off x="6877488" y="3856700"/>
              <a:ext cx="1557600" cy="659700"/>
            </a:xfrm>
            <a:prstGeom prst="snip2SameRect">
              <a:avLst>
                <a:gd name="adj1" fmla="val 50000"/>
                <a:gd name="adj2" fmla="val 0"/>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rot="-5400000">
              <a:off x="7268613" y="1259952"/>
              <a:ext cx="775350" cy="6956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1164" name="Google Shape;1164;p40"/>
            <p:cNvSpPr txBox="1"/>
            <p:nvPr/>
          </p:nvSpPr>
          <p:spPr>
            <a:xfrm>
              <a:off x="7308438" y="1465700"/>
              <a:ext cx="695700" cy="2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lt1"/>
                  </a:solidFill>
                  <a:latin typeface="Squada One"/>
                  <a:ea typeface="Squada One"/>
                  <a:cs typeface="Squada One"/>
                  <a:sym typeface="Squada One"/>
                </a:rPr>
                <a:t>04</a:t>
              </a:r>
              <a:endParaRPr sz="1100">
                <a:solidFill>
                  <a:schemeClr val="lt1"/>
                </a:solidFill>
              </a:endParaRPr>
            </a:p>
          </p:txBody>
        </p:sp>
        <p:sp>
          <p:nvSpPr>
            <p:cNvPr id="1165" name="Google Shape;1165;p40"/>
            <p:cNvSpPr txBox="1"/>
            <p:nvPr/>
          </p:nvSpPr>
          <p:spPr>
            <a:xfrm>
              <a:off x="6925638" y="4009100"/>
              <a:ext cx="1461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OPTIMIZING</a:t>
              </a:r>
              <a:endParaRPr sz="1800" b="1">
                <a:solidFill>
                  <a:schemeClr val="lt1"/>
                </a:solidFill>
                <a:latin typeface="Squada One"/>
                <a:ea typeface="Squada One"/>
                <a:cs typeface="Squada One"/>
                <a:sym typeface="Squada One"/>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41"/>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171" name="Google Shape;1171;p41"/>
          <p:cNvGrpSpPr/>
          <p:nvPr/>
        </p:nvGrpSpPr>
        <p:grpSpPr>
          <a:xfrm>
            <a:off x="457200" y="1510588"/>
            <a:ext cx="1940757" cy="1064100"/>
            <a:chOff x="457200" y="1510588"/>
            <a:chExt cx="1940757" cy="1064100"/>
          </a:xfrm>
        </p:grpSpPr>
        <p:sp>
          <p:nvSpPr>
            <p:cNvPr id="1172" name="Google Shape;1172;p41"/>
            <p:cNvSpPr txBox="1"/>
            <p:nvPr/>
          </p:nvSpPr>
          <p:spPr>
            <a:xfrm>
              <a:off x="457257" y="1510588"/>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RESOURCES</a:t>
              </a:r>
              <a:endParaRPr sz="1800" b="1">
                <a:solidFill>
                  <a:schemeClr val="lt1"/>
                </a:solidFill>
                <a:latin typeface="Squada One"/>
                <a:ea typeface="Squada One"/>
                <a:cs typeface="Squada One"/>
                <a:sym typeface="Squada One"/>
              </a:endParaRPr>
            </a:p>
          </p:txBody>
        </p:sp>
        <p:sp>
          <p:nvSpPr>
            <p:cNvPr id="1173" name="Google Shape;1173;p41"/>
            <p:cNvSpPr txBox="1"/>
            <p:nvPr/>
          </p:nvSpPr>
          <p:spPr>
            <a:xfrm>
              <a:off x="457200" y="1782987"/>
              <a:ext cx="19407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It is the closest planet to the Sun and the smallest one in the Solar System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grpSp>
        <p:nvGrpSpPr>
          <p:cNvPr id="1174" name="Google Shape;1174;p41"/>
          <p:cNvGrpSpPr/>
          <p:nvPr/>
        </p:nvGrpSpPr>
        <p:grpSpPr>
          <a:xfrm>
            <a:off x="6746100" y="1510588"/>
            <a:ext cx="1940704" cy="1071371"/>
            <a:chOff x="6746100" y="1510588"/>
            <a:chExt cx="1940704" cy="1071371"/>
          </a:xfrm>
        </p:grpSpPr>
        <p:sp>
          <p:nvSpPr>
            <p:cNvPr id="1175" name="Google Shape;1175;p41"/>
            <p:cNvSpPr txBox="1"/>
            <p:nvPr/>
          </p:nvSpPr>
          <p:spPr>
            <a:xfrm>
              <a:off x="6746104" y="1510588"/>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CAPACITIES</a:t>
              </a:r>
              <a:endParaRPr sz="1800" b="1">
                <a:solidFill>
                  <a:schemeClr val="lt1"/>
                </a:solidFill>
                <a:latin typeface="Squada One"/>
                <a:ea typeface="Squada One"/>
                <a:cs typeface="Squada One"/>
                <a:sym typeface="Squada One"/>
              </a:endParaRPr>
            </a:p>
          </p:txBody>
        </p:sp>
        <p:sp>
          <p:nvSpPr>
            <p:cNvPr id="1176" name="Google Shape;1176;p41"/>
            <p:cNvSpPr txBox="1"/>
            <p:nvPr/>
          </p:nvSpPr>
          <p:spPr>
            <a:xfrm>
              <a:off x="6746100" y="1790259"/>
              <a:ext cx="1940700" cy="79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has a beautiful name, but also very high temperatures</a:t>
              </a:r>
              <a:endParaRPr sz="1300">
                <a:solidFill>
                  <a:schemeClr val="lt1"/>
                </a:solidFill>
                <a:latin typeface="Roboto Condensed"/>
                <a:ea typeface="Roboto Condensed"/>
                <a:cs typeface="Roboto Condensed"/>
                <a:sym typeface="Roboto Condensed"/>
              </a:endParaRPr>
            </a:p>
          </p:txBody>
        </p:sp>
      </p:grpSp>
      <p:grpSp>
        <p:nvGrpSpPr>
          <p:cNvPr id="1177" name="Google Shape;1177;p41"/>
          <p:cNvGrpSpPr/>
          <p:nvPr/>
        </p:nvGrpSpPr>
        <p:grpSpPr>
          <a:xfrm>
            <a:off x="6746100" y="3278081"/>
            <a:ext cx="1940704" cy="1055694"/>
            <a:chOff x="6746100" y="3278081"/>
            <a:chExt cx="1940704" cy="1055694"/>
          </a:xfrm>
        </p:grpSpPr>
        <p:sp>
          <p:nvSpPr>
            <p:cNvPr id="1178" name="Google Shape;1178;p41"/>
            <p:cNvSpPr txBox="1"/>
            <p:nvPr/>
          </p:nvSpPr>
          <p:spPr>
            <a:xfrm>
              <a:off x="6746104" y="3278081"/>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MOTIVES</a:t>
              </a:r>
              <a:endParaRPr sz="1800" b="1">
                <a:solidFill>
                  <a:schemeClr val="lt1"/>
                </a:solidFill>
                <a:latin typeface="Squada One"/>
                <a:ea typeface="Squada One"/>
                <a:cs typeface="Squada One"/>
                <a:sym typeface="Squada One"/>
              </a:endParaRPr>
            </a:p>
          </p:txBody>
        </p:sp>
        <p:sp>
          <p:nvSpPr>
            <p:cNvPr id="1179" name="Google Shape;1179;p41"/>
            <p:cNvSpPr txBox="1"/>
            <p:nvPr/>
          </p:nvSpPr>
          <p:spPr>
            <a:xfrm>
              <a:off x="6746100" y="3550475"/>
              <a:ext cx="1940700" cy="783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Despite being red, Mars is a very cold place full of iron oxide dust</a:t>
              </a:r>
              <a:endParaRPr sz="13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grpSp>
        <p:nvGrpSpPr>
          <p:cNvPr id="1180" name="Google Shape;1180;p41"/>
          <p:cNvGrpSpPr/>
          <p:nvPr/>
        </p:nvGrpSpPr>
        <p:grpSpPr>
          <a:xfrm>
            <a:off x="457200" y="3278083"/>
            <a:ext cx="1940723" cy="1064034"/>
            <a:chOff x="457200" y="3278083"/>
            <a:chExt cx="1940723" cy="1064034"/>
          </a:xfrm>
        </p:grpSpPr>
        <p:sp>
          <p:nvSpPr>
            <p:cNvPr id="1181" name="Google Shape;1181;p41"/>
            <p:cNvSpPr txBox="1"/>
            <p:nvPr/>
          </p:nvSpPr>
          <p:spPr>
            <a:xfrm>
              <a:off x="457223" y="3278083"/>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KNOWLEDGE</a:t>
              </a:r>
              <a:endParaRPr sz="1800" b="1">
                <a:solidFill>
                  <a:schemeClr val="lt1"/>
                </a:solidFill>
                <a:latin typeface="Squada One"/>
                <a:ea typeface="Squada One"/>
                <a:cs typeface="Squada One"/>
                <a:sym typeface="Squada One"/>
              </a:endParaRPr>
            </a:p>
          </p:txBody>
        </p:sp>
        <p:sp>
          <p:nvSpPr>
            <p:cNvPr id="1182" name="Google Shape;1182;p41"/>
            <p:cNvSpPr txBox="1"/>
            <p:nvPr/>
          </p:nvSpPr>
          <p:spPr>
            <a:xfrm>
              <a:off x="457200" y="3558817"/>
              <a:ext cx="1940700" cy="7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Saturn is composed mostly of hydrogen and also of helium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grpSp>
        <p:nvGrpSpPr>
          <p:cNvPr id="1183" name="Google Shape;1183;p41"/>
          <p:cNvGrpSpPr/>
          <p:nvPr/>
        </p:nvGrpSpPr>
        <p:grpSpPr>
          <a:xfrm>
            <a:off x="3013814" y="1318482"/>
            <a:ext cx="3116367" cy="3178731"/>
            <a:chOff x="3013814" y="1318482"/>
            <a:chExt cx="3116367" cy="3178731"/>
          </a:xfrm>
        </p:grpSpPr>
        <p:sp>
          <p:nvSpPr>
            <p:cNvPr id="1184" name="Google Shape;1184;p41"/>
            <p:cNvSpPr/>
            <p:nvPr/>
          </p:nvSpPr>
          <p:spPr>
            <a:xfrm rot="-5400000">
              <a:off x="2922445" y="1409851"/>
              <a:ext cx="1374242" cy="1191504"/>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rot="-5400000">
              <a:off x="4847307" y="1409851"/>
              <a:ext cx="1374242" cy="1191504"/>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rot="-5400000">
              <a:off x="2922445" y="3214340"/>
              <a:ext cx="1374242" cy="1191504"/>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rot="-5400000">
              <a:off x="4847307" y="3214340"/>
              <a:ext cx="1374242" cy="1191504"/>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8" name="Google Shape;1188;p41"/>
            <p:cNvCxnSpPr/>
            <p:nvPr/>
          </p:nvCxnSpPr>
          <p:spPr>
            <a:xfrm>
              <a:off x="4021950" y="1384425"/>
              <a:ext cx="1100100" cy="0"/>
            </a:xfrm>
            <a:prstGeom prst="straightConnector1">
              <a:avLst/>
            </a:prstGeom>
            <a:noFill/>
            <a:ln w="19050" cap="flat" cmpd="sng">
              <a:solidFill>
                <a:schemeClr val="lt1"/>
              </a:solidFill>
              <a:prstDash val="solid"/>
              <a:round/>
              <a:headEnd type="none" w="med" len="med"/>
              <a:tailEnd type="triangle" w="med" len="med"/>
            </a:ln>
          </p:spPr>
        </p:cxnSp>
        <p:cxnSp>
          <p:nvCxnSpPr>
            <p:cNvPr id="1189" name="Google Shape;1189;p41"/>
            <p:cNvCxnSpPr/>
            <p:nvPr/>
          </p:nvCxnSpPr>
          <p:spPr>
            <a:xfrm>
              <a:off x="4021950" y="4419175"/>
              <a:ext cx="1100100" cy="0"/>
            </a:xfrm>
            <a:prstGeom prst="straightConnector1">
              <a:avLst/>
            </a:prstGeom>
            <a:noFill/>
            <a:ln w="19050" cap="flat" cmpd="sng">
              <a:solidFill>
                <a:schemeClr val="lt1"/>
              </a:solidFill>
              <a:prstDash val="solid"/>
              <a:round/>
              <a:headEnd type="triangle" w="med" len="med"/>
              <a:tailEnd type="none" w="med" len="med"/>
            </a:ln>
          </p:spPr>
        </p:cxnSp>
        <p:cxnSp>
          <p:nvCxnSpPr>
            <p:cNvPr id="1190" name="Google Shape;1190;p41"/>
            <p:cNvCxnSpPr/>
            <p:nvPr/>
          </p:nvCxnSpPr>
          <p:spPr>
            <a:xfrm>
              <a:off x="5988525" y="2571750"/>
              <a:ext cx="0" cy="680400"/>
            </a:xfrm>
            <a:prstGeom prst="straightConnector1">
              <a:avLst/>
            </a:prstGeom>
            <a:noFill/>
            <a:ln w="19050" cap="flat" cmpd="sng">
              <a:solidFill>
                <a:schemeClr val="lt1"/>
              </a:solidFill>
              <a:prstDash val="solid"/>
              <a:round/>
              <a:headEnd type="none" w="med" len="med"/>
              <a:tailEnd type="triangle" w="med" len="med"/>
            </a:ln>
          </p:spPr>
        </p:cxnSp>
        <p:cxnSp>
          <p:nvCxnSpPr>
            <p:cNvPr id="1191" name="Google Shape;1191;p41"/>
            <p:cNvCxnSpPr/>
            <p:nvPr/>
          </p:nvCxnSpPr>
          <p:spPr>
            <a:xfrm>
              <a:off x="3155475" y="2571750"/>
              <a:ext cx="0" cy="680400"/>
            </a:xfrm>
            <a:prstGeom prst="straightConnector1">
              <a:avLst/>
            </a:prstGeom>
            <a:noFill/>
            <a:ln w="19050" cap="flat" cmpd="sng">
              <a:solidFill>
                <a:schemeClr val="lt1"/>
              </a:solidFill>
              <a:prstDash val="solid"/>
              <a:round/>
              <a:headEnd type="triangle" w="med" len="med"/>
              <a:tailEnd type="none" w="med" len="med"/>
            </a:ln>
          </p:spPr>
        </p:cxnSp>
        <p:sp>
          <p:nvSpPr>
            <p:cNvPr id="1192" name="Google Shape;1192;p41"/>
            <p:cNvSpPr/>
            <p:nvPr/>
          </p:nvSpPr>
          <p:spPr>
            <a:xfrm>
              <a:off x="5282351" y="1753550"/>
              <a:ext cx="504149" cy="50410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5372842" y="3505929"/>
              <a:ext cx="323163" cy="500106"/>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4" name="Google Shape;1194;p41"/>
            <p:cNvGrpSpPr/>
            <p:nvPr/>
          </p:nvGrpSpPr>
          <p:grpSpPr>
            <a:xfrm>
              <a:off x="3372925" y="3558038"/>
              <a:ext cx="473297" cy="504107"/>
              <a:chOff x="5421475" y="1945825"/>
              <a:chExt cx="278050" cy="296150"/>
            </a:xfrm>
          </p:grpSpPr>
          <p:sp>
            <p:nvSpPr>
              <p:cNvPr id="1195" name="Google Shape;1195;p41"/>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41"/>
            <p:cNvSpPr/>
            <p:nvPr/>
          </p:nvSpPr>
          <p:spPr>
            <a:xfrm>
              <a:off x="3354135" y="1754201"/>
              <a:ext cx="510873" cy="502787"/>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2"/>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209" name="Google Shape;1209;p42"/>
          <p:cNvGrpSpPr/>
          <p:nvPr/>
        </p:nvGrpSpPr>
        <p:grpSpPr>
          <a:xfrm>
            <a:off x="990588" y="1407094"/>
            <a:ext cx="7670877" cy="1205329"/>
            <a:chOff x="990588" y="1407094"/>
            <a:chExt cx="7670877" cy="1205329"/>
          </a:xfrm>
        </p:grpSpPr>
        <p:sp>
          <p:nvSpPr>
            <p:cNvPr id="1210" name="Google Shape;1210;p42"/>
            <p:cNvSpPr/>
            <p:nvPr/>
          </p:nvSpPr>
          <p:spPr>
            <a:xfrm>
              <a:off x="5403937" y="1693200"/>
              <a:ext cx="3257528" cy="633082"/>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GB" sz="1300">
                  <a:solidFill>
                    <a:schemeClr val="lt1"/>
                  </a:solidFill>
                  <a:latin typeface="Roboto Condensed"/>
                  <a:ea typeface="Roboto Condensed"/>
                  <a:cs typeface="Roboto Condensed"/>
                  <a:sym typeface="Roboto Condensed"/>
                </a:rPr>
                <a:t>Saturn is a gas giant composed mostly of hydrogen and helium</a:t>
              </a:r>
              <a:endParaRPr sz="1300">
                <a:solidFill>
                  <a:schemeClr val="lt1"/>
                </a:solidFill>
                <a:latin typeface="Roboto Condensed"/>
                <a:ea typeface="Roboto Condensed"/>
                <a:cs typeface="Roboto Condensed"/>
                <a:sym typeface="Roboto Condensed"/>
              </a:endParaRPr>
            </a:p>
          </p:txBody>
        </p:sp>
        <p:sp>
          <p:nvSpPr>
            <p:cNvPr id="1211" name="Google Shape;1211;p42"/>
            <p:cNvSpPr/>
            <p:nvPr/>
          </p:nvSpPr>
          <p:spPr>
            <a:xfrm>
              <a:off x="990588" y="1802611"/>
              <a:ext cx="545349" cy="423935"/>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01</a:t>
              </a:r>
              <a:endParaRPr sz="2400">
                <a:solidFill>
                  <a:schemeClr val="lt1"/>
                </a:solidFill>
                <a:latin typeface="Squada One"/>
                <a:ea typeface="Squada One"/>
                <a:cs typeface="Squada One"/>
                <a:sym typeface="Squada One"/>
              </a:endParaRPr>
            </a:p>
          </p:txBody>
        </p:sp>
        <p:sp>
          <p:nvSpPr>
            <p:cNvPr id="1212" name="Google Shape;1212;p42"/>
            <p:cNvSpPr/>
            <p:nvPr/>
          </p:nvSpPr>
          <p:spPr>
            <a:xfrm>
              <a:off x="1535952" y="1802600"/>
              <a:ext cx="2090985" cy="423935"/>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800">
                  <a:solidFill>
                    <a:schemeClr val="lt1"/>
                  </a:solidFill>
                  <a:latin typeface="Squada One"/>
                  <a:ea typeface="Squada One"/>
                  <a:cs typeface="Squada One"/>
                  <a:sym typeface="Squada One"/>
                </a:rPr>
                <a:t>PRIMARY ACTIVITIES</a:t>
              </a:r>
              <a:endParaRPr sz="1800">
                <a:solidFill>
                  <a:schemeClr val="lt1"/>
                </a:solidFill>
                <a:latin typeface="Squada One"/>
                <a:ea typeface="Squada One"/>
                <a:cs typeface="Squada One"/>
                <a:sym typeface="Squada One"/>
              </a:endParaRPr>
            </a:p>
          </p:txBody>
        </p:sp>
        <p:sp>
          <p:nvSpPr>
            <p:cNvPr id="1213" name="Google Shape;1213;p42"/>
            <p:cNvSpPr/>
            <p:nvPr/>
          </p:nvSpPr>
          <p:spPr>
            <a:xfrm rot="-5400000">
              <a:off x="4028304" y="1488239"/>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rot="-5400000">
              <a:off x="4148129" y="1591937"/>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42"/>
            <p:cNvGrpSpPr/>
            <p:nvPr/>
          </p:nvGrpSpPr>
          <p:grpSpPr>
            <a:xfrm>
              <a:off x="4424327" y="1802776"/>
              <a:ext cx="413265" cy="413912"/>
              <a:chOff x="-59502375" y="1904375"/>
              <a:chExt cx="319000" cy="319500"/>
            </a:xfrm>
          </p:grpSpPr>
          <p:sp>
            <p:nvSpPr>
              <p:cNvPr id="1216" name="Google Shape;1216;p42"/>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 name="Google Shape;1219;p42"/>
          <p:cNvGrpSpPr/>
          <p:nvPr/>
        </p:nvGrpSpPr>
        <p:grpSpPr>
          <a:xfrm>
            <a:off x="990588" y="3368371"/>
            <a:ext cx="7670877" cy="1205329"/>
            <a:chOff x="990588" y="3368371"/>
            <a:chExt cx="7670877" cy="1205329"/>
          </a:xfrm>
        </p:grpSpPr>
        <p:sp>
          <p:nvSpPr>
            <p:cNvPr id="1220" name="Google Shape;1220;p42"/>
            <p:cNvSpPr/>
            <p:nvPr/>
          </p:nvSpPr>
          <p:spPr>
            <a:xfrm>
              <a:off x="990588" y="3798544"/>
              <a:ext cx="545349" cy="423935"/>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03</a:t>
              </a:r>
              <a:endParaRPr sz="2400">
                <a:solidFill>
                  <a:schemeClr val="lt1"/>
                </a:solidFill>
                <a:latin typeface="Squada One"/>
                <a:ea typeface="Squada One"/>
                <a:cs typeface="Squada One"/>
                <a:sym typeface="Squada One"/>
              </a:endParaRPr>
            </a:p>
          </p:txBody>
        </p:sp>
        <p:sp>
          <p:nvSpPr>
            <p:cNvPr id="1221" name="Google Shape;1221;p42"/>
            <p:cNvSpPr/>
            <p:nvPr/>
          </p:nvSpPr>
          <p:spPr>
            <a:xfrm>
              <a:off x="1535952" y="3798539"/>
              <a:ext cx="2090985" cy="423935"/>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800">
                  <a:solidFill>
                    <a:schemeClr val="lt1"/>
                  </a:solidFill>
                  <a:latin typeface="Squada One"/>
                  <a:ea typeface="Squada One"/>
                  <a:cs typeface="Squada One"/>
                  <a:sym typeface="Squada One"/>
                </a:rPr>
                <a:t>TEST AND VALIDATION</a:t>
              </a:r>
              <a:endParaRPr sz="1800">
                <a:solidFill>
                  <a:schemeClr val="lt1"/>
                </a:solidFill>
                <a:latin typeface="Squada One"/>
                <a:ea typeface="Squada One"/>
                <a:cs typeface="Squada One"/>
                <a:sym typeface="Squada One"/>
              </a:endParaRPr>
            </a:p>
          </p:txBody>
        </p:sp>
        <p:sp>
          <p:nvSpPr>
            <p:cNvPr id="1222" name="Google Shape;1222;p42"/>
            <p:cNvSpPr/>
            <p:nvPr/>
          </p:nvSpPr>
          <p:spPr>
            <a:xfrm>
              <a:off x="5403937" y="3693975"/>
              <a:ext cx="3257528" cy="633082"/>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GB" sz="1300">
                  <a:solidFill>
                    <a:schemeClr val="lt1"/>
                  </a:solidFill>
                  <a:latin typeface="Roboto Condensed"/>
                  <a:ea typeface="Roboto Condensed"/>
                  <a:cs typeface="Roboto Condensed"/>
                  <a:sym typeface="Roboto Condensed"/>
                </a:rPr>
                <a:t>Venus has a beautiful name and is the second planet from the Sun</a:t>
              </a:r>
              <a:endParaRPr sz="1300">
                <a:solidFill>
                  <a:schemeClr val="lt1"/>
                </a:solidFill>
                <a:latin typeface="Roboto Condensed"/>
                <a:ea typeface="Roboto Condensed"/>
                <a:cs typeface="Roboto Condensed"/>
                <a:sym typeface="Roboto Condensed"/>
              </a:endParaRPr>
            </a:p>
          </p:txBody>
        </p:sp>
        <p:sp>
          <p:nvSpPr>
            <p:cNvPr id="1223" name="Google Shape;1223;p42"/>
            <p:cNvSpPr/>
            <p:nvPr/>
          </p:nvSpPr>
          <p:spPr>
            <a:xfrm rot="-5400000">
              <a:off x="4028304" y="3449517"/>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rot="-5400000">
              <a:off x="4148129" y="3553214"/>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42"/>
            <p:cNvGrpSpPr/>
            <p:nvPr/>
          </p:nvGrpSpPr>
          <p:grpSpPr>
            <a:xfrm>
              <a:off x="4425340" y="3751528"/>
              <a:ext cx="411224" cy="391209"/>
              <a:chOff x="-59889100" y="1945025"/>
              <a:chExt cx="317425" cy="301975"/>
            </a:xfrm>
          </p:grpSpPr>
          <p:sp>
            <p:nvSpPr>
              <p:cNvPr id="1226" name="Google Shape;1226;p42"/>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0" name="Google Shape;1230;p42"/>
          <p:cNvGrpSpPr/>
          <p:nvPr/>
        </p:nvGrpSpPr>
        <p:grpSpPr>
          <a:xfrm>
            <a:off x="457188" y="2387733"/>
            <a:ext cx="8204277" cy="1205329"/>
            <a:chOff x="457188" y="2381447"/>
            <a:chExt cx="8204277" cy="1205329"/>
          </a:xfrm>
        </p:grpSpPr>
        <p:sp>
          <p:nvSpPr>
            <p:cNvPr id="1231" name="Google Shape;1231;p42"/>
            <p:cNvSpPr/>
            <p:nvPr/>
          </p:nvSpPr>
          <p:spPr>
            <a:xfrm>
              <a:off x="5403937" y="2667579"/>
              <a:ext cx="3257528" cy="633082"/>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182875" tIns="91425" rIns="182875" bIns="91425" anchor="ctr" anchorCtr="0">
              <a:noAutofit/>
            </a:bodyPr>
            <a:lstStyle/>
            <a:p>
              <a:pPr marL="0" lvl="0" indent="0" algn="r" rtl="0">
                <a:spcBef>
                  <a:spcPts val="0"/>
                </a:spcBef>
                <a:spcAft>
                  <a:spcPts val="0"/>
                </a:spcAft>
                <a:buClr>
                  <a:srgbClr val="000000"/>
                </a:buClr>
                <a:buSzPts val="1100"/>
                <a:buFont typeface="Arial"/>
                <a:buNone/>
              </a:pPr>
              <a:r>
                <a:rPr lang="en-GB" sz="1300">
                  <a:solidFill>
                    <a:schemeClr val="lt1"/>
                  </a:solidFill>
                  <a:latin typeface="Roboto Condensed"/>
                  <a:ea typeface="Roboto Condensed"/>
                  <a:cs typeface="Roboto Condensed"/>
                  <a:sym typeface="Roboto Condensed"/>
                </a:rPr>
                <a:t>Mercury is the smallest planet in the Solar System and the closest to the Sun</a:t>
              </a:r>
              <a:endParaRPr sz="1300">
                <a:solidFill>
                  <a:schemeClr val="lt1"/>
                </a:solidFill>
                <a:latin typeface="Roboto Condensed"/>
                <a:ea typeface="Roboto Condensed"/>
                <a:cs typeface="Roboto Condensed"/>
                <a:sym typeface="Roboto Condensed"/>
              </a:endParaRPr>
            </a:p>
          </p:txBody>
        </p:sp>
        <p:sp>
          <p:nvSpPr>
            <p:cNvPr id="1232" name="Google Shape;1232;p42"/>
            <p:cNvSpPr/>
            <p:nvPr/>
          </p:nvSpPr>
          <p:spPr>
            <a:xfrm>
              <a:off x="457188" y="2772152"/>
              <a:ext cx="545349" cy="423935"/>
            </a:xfrm>
            <a:custGeom>
              <a:avLst/>
              <a:gdLst/>
              <a:ahLst/>
              <a:cxnLst/>
              <a:rect l="l" t="t" r="r" b="b"/>
              <a:pathLst>
                <a:path w="28885" h="17419" extrusionOk="0">
                  <a:moveTo>
                    <a:pt x="0" y="0"/>
                  </a:moveTo>
                  <a:lnTo>
                    <a:pt x="0" y="17419"/>
                  </a:lnTo>
                  <a:lnTo>
                    <a:pt x="28885" y="17419"/>
                  </a:lnTo>
                  <a:lnTo>
                    <a:pt x="28885"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400">
                  <a:solidFill>
                    <a:schemeClr val="lt1"/>
                  </a:solidFill>
                  <a:latin typeface="Squada One"/>
                  <a:ea typeface="Squada One"/>
                  <a:cs typeface="Squada One"/>
                  <a:sym typeface="Squada One"/>
                </a:rPr>
                <a:t>02</a:t>
              </a:r>
              <a:endParaRPr sz="2400">
                <a:solidFill>
                  <a:schemeClr val="lt1"/>
                </a:solidFill>
                <a:latin typeface="Squada One"/>
                <a:ea typeface="Squada One"/>
                <a:cs typeface="Squada One"/>
                <a:sym typeface="Squada One"/>
              </a:endParaRPr>
            </a:p>
          </p:txBody>
        </p:sp>
        <p:sp>
          <p:nvSpPr>
            <p:cNvPr id="1233" name="Google Shape;1233;p42"/>
            <p:cNvSpPr/>
            <p:nvPr/>
          </p:nvSpPr>
          <p:spPr>
            <a:xfrm>
              <a:off x="1002552" y="2772150"/>
              <a:ext cx="2090985" cy="423935"/>
            </a:xfrm>
            <a:custGeom>
              <a:avLst/>
              <a:gdLst/>
              <a:ahLst/>
              <a:cxnLst/>
              <a:rect l="l" t="t" r="r" b="b"/>
              <a:pathLst>
                <a:path w="28885" h="17419" extrusionOk="0">
                  <a:moveTo>
                    <a:pt x="0" y="0"/>
                  </a:moveTo>
                  <a:lnTo>
                    <a:pt x="0" y="17419"/>
                  </a:lnTo>
                  <a:lnTo>
                    <a:pt x="28885" y="17419"/>
                  </a:lnTo>
                  <a:lnTo>
                    <a:pt x="28885" y="0"/>
                  </a:lnTo>
                  <a:close/>
                </a:path>
              </a:pathLst>
            </a:custGeom>
            <a:noFill/>
            <a:ln w="19050" cap="flat" cmpd="sng">
              <a:solidFill>
                <a:schemeClr val="lt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800">
                  <a:solidFill>
                    <a:schemeClr val="lt1"/>
                  </a:solidFill>
                  <a:latin typeface="Squada One"/>
                  <a:ea typeface="Squada One"/>
                  <a:cs typeface="Squada One"/>
                  <a:sym typeface="Squada One"/>
                </a:rPr>
                <a:t>SUPPORT ACTIVITIES</a:t>
              </a:r>
              <a:endParaRPr sz="1800">
                <a:solidFill>
                  <a:schemeClr val="lt1"/>
                </a:solidFill>
                <a:latin typeface="Squada One"/>
                <a:ea typeface="Squada One"/>
                <a:cs typeface="Squada One"/>
                <a:sym typeface="Squada One"/>
              </a:endParaRPr>
            </a:p>
          </p:txBody>
        </p:sp>
        <p:sp>
          <p:nvSpPr>
            <p:cNvPr id="1234" name="Google Shape;1234;p42"/>
            <p:cNvSpPr/>
            <p:nvPr/>
          </p:nvSpPr>
          <p:spPr>
            <a:xfrm rot="-5400000">
              <a:off x="3463509" y="2462593"/>
              <a:ext cx="1205329" cy="1043038"/>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rot="-5400000">
              <a:off x="3583334" y="2566290"/>
              <a:ext cx="965674" cy="835592"/>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a:off x="3860050" y="2829669"/>
              <a:ext cx="412260" cy="32144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43"/>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cxnSp>
        <p:nvCxnSpPr>
          <p:cNvPr id="1242" name="Google Shape;1242;p43"/>
          <p:cNvCxnSpPr/>
          <p:nvPr/>
        </p:nvCxnSpPr>
        <p:spPr>
          <a:xfrm>
            <a:off x="461825" y="3347025"/>
            <a:ext cx="8220300" cy="0"/>
          </a:xfrm>
          <a:prstGeom prst="straightConnector1">
            <a:avLst/>
          </a:prstGeom>
          <a:noFill/>
          <a:ln w="19050" cap="flat" cmpd="sng">
            <a:solidFill>
              <a:schemeClr val="lt1"/>
            </a:solidFill>
            <a:prstDash val="solid"/>
            <a:round/>
            <a:headEnd type="diamond" w="med" len="med"/>
            <a:tailEnd type="triangle" w="med" len="med"/>
          </a:ln>
        </p:spPr>
      </p:cxnSp>
      <p:grpSp>
        <p:nvGrpSpPr>
          <p:cNvPr id="1243" name="Google Shape;1243;p43"/>
          <p:cNvGrpSpPr/>
          <p:nvPr/>
        </p:nvGrpSpPr>
        <p:grpSpPr>
          <a:xfrm>
            <a:off x="496850" y="3595175"/>
            <a:ext cx="1408200" cy="992401"/>
            <a:chOff x="496850" y="3595175"/>
            <a:chExt cx="1408200" cy="992401"/>
          </a:xfrm>
        </p:grpSpPr>
        <p:sp>
          <p:nvSpPr>
            <p:cNvPr id="1244" name="Google Shape;1244;p43"/>
            <p:cNvSpPr txBox="1"/>
            <p:nvPr/>
          </p:nvSpPr>
          <p:spPr>
            <a:xfrm>
              <a:off x="496850" y="3595175"/>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iDEA</a:t>
              </a:r>
              <a:endParaRPr sz="1800" b="1">
                <a:solidFill>
                  <a:schemeClr val="lt1"/>
                </a:solidFill>
                <a:latin typeface="Squada One"/>
                <a:ea typeface="Squada One"/>
                <a:cs typeface="Squada One"/>
                <a:sym typeface="Squada One"/>
              </a:endParaRPr>
            </a:p>
          </p:txBody>
        </p:sp>
        <p:sp>
          <p:nvSpPr>
            <p:cNvPr id="1245" name="Google Shape;1245;p43"/>
            <p:cNvSpPr txBox="1"/>
            <p:nvPr/>
          </p:nvSpPr>
          <p:spPr>
            <a:xfrm>
              <a:off x="496850" y="3867576"/>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 </a:t>
              </a:r>
              <a:endParaRPr sz="1300">
                <a:solidFill>
                  <a:schemeClr val="lt1"/>
                </a:solidFill>
                <a:latin typeface="Roboto Condensed"/>
                <a:ea typeface="Roboto Condensed"/>
                <a:cs typeface="Roboto Condensed"/>
                <a:sym typeface="Roboto Condensed"/>
              </a:endParaRPr>
            </a:p>
          </p:txBody>
        </p:sp>
      </p:grpSp>
      <p:grpSp>
        <p:nvGrpSpPr>
          <p:cNvPr id="1246" name="Google Shape;1246;p43"/>
          <p:cNvGrpSpPr/>
          <p:nvPr/>
        </p:nvGrpSpPr>
        <p:grpSpPr>
          <a:xfrm>
            <a:off x="653475" y="1163775"/>
            <a:ext cx="1094950" cy="2183237"/>
            <a:chOff x="653475" y="1163775"/>
            <a:chExt cx="1094950" cy="2183237"/>
          </a:xfrm>
        </p:grpSpPr>
        <p:sp>
          <p:nvSpPr>
            <p:cNvPr id="1247" name="Google Shape;1247;p43"/>
            <p:cNvSpPr/>
            <p:nvPr/>
          </p:nvSpPr>
          <p:spPr>
            <a:xfrm rot="5400000">
              <a:off x="590662" y="1226588"/>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rot="5400000">
              <a:off x="1003888" y="2877162"/>
              <a:ext cx="394125" cy="353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rot="5400000">
              <a:off x="1117662" y="3189000"/>
              <a:ext cx="166575" cy="1494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0" name="Google Shape;1250;p43"/>
            <p:cNvCxnSpPr>
              <a:stCxn id="1247" idx="3"/>
              <a:endCxn id="1248" idx="1"/>
            </p:cNvCxnSpPr>
            <p:nvPr/>
          </p:nvCxnSpPr>
          <p:spPr>
            <a:xfrm>
              <a:off x="1200950" y="2384350"/>
              <a:ext cx="0" cy="472500"/>
            </a:xfrm>
            <a:prstGeom prst="straightConnector1">
              <a:avLst/>
            </a:prstGeom>
            <a:noFill/>
            <a:ln w="19050" cap="flat" cmpd="sng">
              <a:solidFill>
                <a:schemeClr val="lt1"/>
              </a:solidFill>
              <a:prstDash val="solid"/>
              <a:round/>
              <a:headEnd type="none" w="med" len="med"/>
              <a:tailEnd type="none" w="med" len="med"/>
            </a:ln>
          </p:spPr>
        </p:cxnSp>
        <p:sp>
          <p:nvSpPr>
            <p:cNvPr id="1251" name="Google Shape;1251;p43"/>
            <p:cNvSpPr txBox="1"/>
            <p:nvPr/>
          </p:nvSpPr>
          <p:spPr>
            <a:xfrm>
              <a:off x="782747" y="1599763"/>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01</a:t>
              </a:r>
              <a:endParaRPr sz="3000" b="1">
                <a:solidFill>
                  <a:schemeClr val="dk2"/>
                </a:solidFill>
                <a:latin typeface="Squada One"/>
                <a:ea typeface="Squada One"/>
                <a:cs typeface="Squada One"/>
                <a:sym typeface="Squada One"/>
              </a:endParaRPr>
            </a:p>
          </p:txBody>
        </p:sp>
      </p:grpSp>
      <p:grpSp>
        <p:nvGrpSpPr>
          <p:cNvPr id="1252" name="Google Shape;1252;p43"/>
          <p:cNvGrpSpPr/>
          <p:nvPr/>
        </p:nvGrpSpPr>
        <p:grpSpPr>
          <a:xfrm>
            <a:off x="2183427" y="3597261"/>
            <a:ext cx="1408200" cy="993279"/>
            <a:chOff x="2183427" y="3597261"/>
            <a:chExt cx="1408200" cy="993279"/>
          </a:xfrm>
        </p:grpSpPr>
        <p:sp>
          <p:nvSpPr>
            <p:cNvPr id="1253" name="Google Shape;1253;p43"/>
            <p:cNvSpPr txBox="1"/>
            <p:nvPr/>
          </p:nvSpPr>
          <p:spPr>
            <a:xfrm>
              <a:off x="2183427" y="3597261"/>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PLAN</a:t>
              </a:r>
              <a:endParaRPr sz="1800" b="1">
                <a:solidFill>
                  <a:schemeClr val="lt1"/>
                </a:solidFill>
                <a:latin typeface="Squada One"/>
                <a:ea typeface="Squada One"/>
                <a:cs typeface="Squada One"/>
                <a:sym typeface="Squada One"/>
              </a:endParaRPr>
            </a:p>
          </p:txBody>
        </p:sp>
        <p:sp>
          <p:nvSpPr>
            <p:cNvPr id="1254" name="Google Shape;1254;p43"/>
            <p:cNvSpPr txBox="1"/>
            <p:nvPr/>
          </p:nvSpPr>
          <p:spPr>
            <a:xfrm>
              <a:off x="2183427" y="3870541"/>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a:t>
              </a:r>
              <a:endParaRPr sz="1300">
                <a:solidFill>
                  <a:schemeClr val="lt1"/>
                </a:solidFill>
                <a:latin typeface="Roboto Condensed"/>
                <a:ea typeface="Roboto Condensed"/>
                <a:cs typeface="Roboto Condensed"/>
                <a:sym typeface="Roboto Condensed"/>
              </a:endParaRPr>
            </a:p>
          </p:txBody>
        </p:sp>
      </p:grpSp>
      <p:grpSp>
        <p:nvGrpSpPr>
          <p:cNvPr id="1255" name="Google Shape;1255;p43"/>
          <p:cNvGrpSpPr/>
          <p:nvPr/>
        </p:nvGrpSpPr>
        <p:grpSpPr>
          <a:xfrm>
            <a:off x="2339958" y="1163763"/>
            <a:ext cx="1094950" cy="2183250"/>
            <a:chOff x="2339958" y="1163763"/>
            <a:chExt cx="1094950" cy="2183250"/>
          </a:xfrm>
        </p:grpSpPr>
        <p:sp>
          <p:nvSpPr>
            <p:cNvPr id="1256" name="Google Shape;1256;p43"/>
            <p:cNvSpPr/>
            <p:nvPr/>
          </p:nvSpPr>
          <p:spPr>
            <a:xfrm rot="5400000">
              <a:off x="2277145" y="122657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rot="5400000">
              <a:off x="2689413" y="2877162"/>
              <a:ext cx="394125" cy="353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rot="5400000">
              <a:off x="2803188" y="3189000"/>
              <a:ext cx="166575" cy="1494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9" name="Google Shape;1259;p43"/>
            <p:cNvCxnSpPr>
              <a:stCxn id="1256" idx="3"/>
              <a:endCxn id="1257" idx="1"/>
            </p:cNvCxnSpPr>
            <p:nvPr/>
          </p:nvCxnSpPr>
          <p:spPr>
            <a:xfrm flipH="1">
              <a:off x="2886533" y="2384338"/>
              <a:ext cx="900" cy="472500"/>
            </a:xfrm>
            <a:prstGeom prst="straightConnector1">
              <a:avLst/>
            </a:prstGeom>
            <a:noFill/>
            <a:ln w="19050" cap="flat" cmpd="sng">
              <a:solidFill>
                <a:schemeClr val="lt1"/>
              </a:solidFill>
              <a:prstDash val="solid"/>
              <a:round/>
              <a:headEnd type="none" w="med" len="med"/>
              <a:tailEnd type="none" w="med" len="med"/>
            </a:ln>
          </p:spPr>
        </p:cxnSp>
        <p:sp>
          <p:nvSpPr>
            <p:cNvPr id="1260" name="Google Shape;1260;p43"/>
            <p:cNvSpPr txBox="1"/>
            <p:nvPr/>
          </p:nvSpPr>
          <p:spPr>
            <a:xfrm>
              <a:off x="2468272" y="1599763"/>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02</a:t>
              </a:r>
              <a:endParaRPr sz="3000" b="1">
                <a:solidFill>
                  <a:schemeClr val="dk2"/>
                </a:solidFill>
                <a:latin typeface="Squada One"/>
                <a:ea typeface="Squada One"/>
                <a:cs typeface="Squada One"/>
                <a:sym typeface="Squada One"/>
              </a:endParaRPr>
            </a:p>
          </p:txBody>
        </p:sp>
      </p:grpSp>
      <p:grpSp>
        <p:nvGrpSpPr>
          <p:cNvPr id="1261" name="Google Shape;1261;p43"/>
          <p:cNvGrpSpPr/>
          <p:nvPr/>
        </p:nvGrpSpPr>
        <p:grpSpPr>
          <a:xfrm>
            <a:off x="3868004" y="3595177"/>
            <a:ext cx="1408200" cy="992400"/>
            <a:chOff x="3868004" y="3595177"/>
            <a:chExt cx="1408200" cy="992400"/>
          </a:xfrm>
        </p:grpSpPr>
        <p:sp>
          <p:nvSpPr>
            <p:cNvPr id="1262" name="Google Shape;1262;p43"/>
            <p:cNvSpPr txBox="1"/>
            <p:nvPr/>
          </p:nvSpPr>
          <p:spPr>
            <a:xfrm>
              <a:off x="3868004" y="3595177"/>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DEVELOPMENT</a:t>
              </a:r>
              <a:endParaRPr sz="1800" b="1">
                <a:solidFill>
                  <a:schemeClr val="lt1"/>
                </a:solidFill>
                <a:latin typeface="Squada One"/>
                <a:ea typeface="Squada One"/>
                <a:cs typeface="Squada One"/>
                <a:sym typeface="Squada One"/>
              </a:endParaRPr>
            </a:p>
          </p:txBody>
        </p:sp>
        <p:sp>
          <p:nvSpPr>
            <p:cNvPr id="1263" name="Google Shape;1263;p43"/>
            <p:cNvSpPr txBox="1"/>
            <p:nvPr/>
          </p:nvSpPr>
          <p:spPr>
            <a:xfrm>
              <a:off x="3868004" y="3867578"/>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Saturn is a gas giant and has several rings</a:t>
              </a:r>
              <a:endParaRPr sz="1300">
                <a:solidFill>
                  <a:schemeClr val="lt1"/>
                </a:solidFill>
                <a:latin typeface="Roboto Condensed"/>
                <a:ea typeface="Roboto Condensed"/>
                <a:cs typeface="Roboto Condensed"/>
                <a:sym typeface="Roboto Condensed"/>
              </a:endParaRPr>
            </a:p>
          </p:txBody>
        </p:sp>
      </p:grpSp>
      <p:grpSp>
        <p:nvGrpSpPr>
          <p:cNvPr id="1264" name="Google Shape;1264;p43"/>
          <p:cNvGrpSpPr/>
          <p:nvPr/>
        </p:nvGrpSpPr>
        <p:grpSpPr>
          <a:xfrm>
            <a:off x="4024525" y="1163763"/>
            <a:ext cx="1094950" cy="2183250"/>
            <a:chOff x="4024525" y="1163763"/>
            <a:chExt cx="1094950" cy="2183250"/>
          </a:xfrm>
        </p:grpSpPr>
        <p:sp>
          <p:nvSpPr>
            <p:cNvPr id="1265" name="Google Shape;1265;p43"/>
            <p:cNvSpPr/>
            <p:nvPr/>
          </p:nvSpPr>
          <p:spPr>
            <a:xfrm rot="5400000">
              <a:off x="3961713" y="122657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rot="5400000">
              <a:off x="4375413" y="2877162"/>
              <a:ext cx="394125" cy="353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rot="5400000">
              <a:off x="4489188" y="3189000"/>
              <a:ext cx="166575" cy="1494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8" name="Google Shape;1268;p43"/>
            <p:cNvCxnSpPr>
              <a:stCxn id="1265" idx="3"/>
              <a:endCxn id="1266" idx="1"/>
            </p:cNvCxnSpPr>
            <p:nvPr/>
          </p:nvCxnSpPr>
          <p:spPr>
            <a:xfrm>
              <a:off x="4572000" y="2384338"/>
              <a:ext cx="600" cy="472500"/>
            </a:xfrm>
            <a:prstGeom prst="straightConnector1">
              <a:avLst/>
            </a:prstGeom>
            <a:noFill/>
            <a:ln w="19050" cap="flat" cmpd="sng">
              <a:solidFill>
                <a:schemeClr val="lt1"/>
              </a:solidFill>
              <a:prstDash val="solid"/>
              <a:round/>
              <a:headEnd type="none" w="med" len="med"/>
              <a:tailEnd type="none" w="med" len="med"/>
            </a:ln>
          </p:spPr>
        </p:cxnSp>
        <p:sp>
          <p:nvSpPr>
            <p:cNvPr id="1269" name="Google Shape;1269;p43"/>
            <p:cNvSpPr txBox="1"/>
            <p:nvPr/>
          </p:nvSpPr>
          <p:spPr>
            <a:xfrm>
              <a:off x="4154272" y="1599763"/>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03</a:t>
              </a:r>
              <a:endParaRPr sz="3000" b="1">
                <a:solidFill>
                  <a:schemeClr val="dk2"/>
                </a:solidFill>
                <a:latin typeface="Squada One"/>
                <a:ea typeface="Squada One"/>
                <a:cs typeface="Squada One"/>
                <a:sym typeface="Squada One"/>
              </a:endParaRPr>
            </a:p>
          </p:txBody>
        </p:sp>
      </p:grpSp>
      <p:grpSp>
        <p:nvGrpSpPr>
          <p:cNvPr id="1270" name="Google Shape;1270;p43"/>
          <p:cNvGrpSpPr/>
          <p:nvPr/>
        </p:nvGrpSpPr>
        <p:grpSpPr>
          <a:xfrm>
            <a:off x="5552467" y="3599500"/>
            <a:ext cx="1408200" cy="994225"/>
            <a:chOff x="5552467" y="3599500"/>
            <a:chExt cx="1408200" cy="994225"/>
          </a:xfrm>
        </p:grpSpPr>
        <p:sp>
          <p:nvSpPr>
            <p:cNvPr id="1271" name="Google Shape;1271;p43"/>
            <p:cNvSpPr txBox="1"/>
            <p:nvPr/>
          </p:nvSpPr>
          <p:spPr>
            <a:xfrm>
              <a:off x="5552467" y="3599500"/>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ANALYSIS</a:t>
              </a:r>
              <a:endParaRPr sz="1800" b="1">
                <a:solidFill>
                  <a:schemeClr val="lt1"/>
                </a:solidFill>
                <a:latin typeface="Squada One"/>
                <a:ea typeface="Squada One"/>
                <a:cs typeface="Squada One"/>
                <a:sym typeface="Squada One"/>
              </a:endParaRPr>
            </a:p>
          </p:txBody>
        </p:sp>
        <p:sp>
          <p:nvSpPr>
            <p:cNvPr id="1272" name="Google Shape;1272;p43"/>
            <p:cNvSpPr txBox="1"/>
            <p:nvPr/>
          </p:nvSpPr>
          <p:spPr>
            <a:xfrm>
              <a:off x="5552467" y="3873725"/>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Neptune is the farthest planet</a:t>
              </a:r>
              <a:br>
                <a:rPr lang="en-GB" sz="1300">
                  <a:solidFill>
                    <a:schemeClr val="lt1"/>
                  </a:solidFill>
                  <a:latin typeface="Roboto Condensed"/>
                  <a:ea typeface="Roboto Condensed"/>
                  <a:cs typeface="Roboto Condensed"/>
                  <a:sym typeface="Roboto Condensed"/>
                </a:rPr>
              </a:br>
              <a:r>
                <a:rPr lang="en-GB" sz="1300">
                  <a:solidFill>
                    <a:schemeClr val="lt1"/>
                  </a:solidFill>
                  <a:latin typeface="Roboto Condensed"/>
                  <a:ea typeface="Roboto Condensed"/>
                  <a:cs typeface="Roboto Condensed"/>
                  <a:sym typeface="Roboto Condensed"/>
                </a:rPr>
                <a:t>from the Sun </a:t>
              </a:r>
              <a:endParaRPr sz="1300">
                <a:solidFill>
                  <a:schemeClr val="lt1"/>
                </a:solidFill>
                <a:latin typeface="Roboto Condensed"/>
                <a:ea typeface="Roboto Condensed"/>
                <a:cs typeface="Roboto Condensed"/>
                <a:sym typeface="Roboto Condensed"/>
              </a:endParaRPr>
            </a:p>
          </p:txBody>
        </p:sp>
      </p:grpSp>
      <p:grpSp>
        <p:nvGrpSpPr>
          <p:cNvPr id="1273" name="Google Shape;1273;p43"/>
          <p:cNvGrpSpPr/>
          <p:nvPr/>
        </p:nvGrpSpPr>
        <p:grpSpPr>
          <a:xfrm>
            <a:off x="5710050" y="1163763"/>
            <a:ext cx="1094950" cy="2183250"/>
            <a:chOff x="5710050" y="1163763"/>
            <a:chExt cx="1094950" cy="2183250"/>
          </a:xfrm>
        </p:grpSpPr>
        <p:sp>
          <p:nvSpPr>
            <p:cNvPr id="1274" name="Google Shape;1274;p43"/>
            <p:cNvSpPr/>
            <p:nvPr/>
          </p:nvSpPr>
          <p:spPr>
            <a:xfrm rot="5400000">
              <a:off x="5647238" y="122657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rot="5400000">
              <a:off x="6060463" y="2877162"/>
              <a:ext cx="394125" cy="353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rot="5400000">
              <a:off x="6174238" y="3189000"/>
              <a:ext cx="166575" cy="1494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7" name="Google Shape;1277;p43"/>
            <p:cNvCxnSpPr>
              <a:stCxn id="1274" idx="3"/>
              <a:endCxn id="1275" idx="1"/>
            </p:cNvCxnSpPr>
            <p:nvPr/>
          </p:nvCxnSpPr>
          <p:spPr>
            <a:xfrm>
              <a:off x="6257525" y="2384338"/>
              <a:ext cx="0" cy="472500"/>
            </a:xfrm>
            <a:prstGeom prst="straightConnector1">
              <a:avLst/>
            </a:prstGeom>
            <a:noFill/>
            <a:ln w="19050" cap="flat" cmpd="sng">
              <a:solidFill>
                <a:schemeClr val="lt1"/>
              </a:solidFill>
              <a:prstDash val="solid"/>
              <a:round/>
              <a:headEnd type="none" w="med" len="med"/>
              <a:tailEnd type="none" w="med" len="med"/>
            </a:ln>
          </p:spPr>
        </p:cxnSp>
        <p:sp>
          <p:nvSpPr>
            <p:cNvPr id="1278" name="Google Shape;1278;p43"/>
            <p:cNvSpPr txBox="1"/>
            <p:nvPr/>
          </p:nvSpPr>
          <p:spPr>
            <a:xfrm>
              <a:off x="5839322" y="1599763"/>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04</a:t>
              </a:r>
              <a:endParaRPr sz="3000" b="1">
                <a:solidFill>
                  <a:schemeClr val="dk2"/>
                </a:solidFill>
                <a:latin typeface="Squada One"/>
                <a:ea typeface="Squada One"/>
                <a:cs typeface="Squada One"/>
                <a:sym typeface="Squada One"/>
              </a:endParaRPr>
            </a:p>
          </p:txBody>
        </p:sp>
      </p:grpSp>
      <p:grpSp>
        <p:nvGrpSpPr>
          <p:cNvPr id="1279" name="Google Shape;1279;p43"/>
          <p:cNvGrpSpPr/>
          <p:nvPr/>
        </p:nvGrpSpPr>
        <p:grpSpPr>
          <a:xfrm>
            <a:off x="7236950" y="3599510"/>
            <a:ext cx="1408200" cy="994229"/>
            <a:chOff x="7236950" y="3599510"/>
            <a:chExt cx="1408200" cy="994229"/>
          </a:xfrm>
        </p:grpSpPr>
        <p:sp>
          <p:nvSpPr>
            <p:cNvPr id="1280" name="Google Shape;1280;p43"/>
            <p:cNvSpPr txBox="1"/>
            <p:nvPr/>
          </p:nvSpPr>
          <p:spPr>
            <a:xfrm>
              <a:off x="7236950" y="3599510"/>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LAUNCH</a:t>
              </a:r>
              <a:endParaRPr sz="1800" b="1">
                <a:solidFill>
                  <a:schemeClr val="lt1"/>
                </a:solidFill>
                <a:latin typeface="Squada One"/>
                <a:ea typeface="Squada One"/>
                <a:cs typeface="Squada One"/>
                <a:sym typeface="Squada One"/>
              </a:endParaRPr>
            </a:p>
          </p:txBody>
        </p:sp>
        <p:sp>
          <p:nvSpPr>
            <p:cNvPr id="1281" name="Google Shape;1281;p43"/>
            <p:cNvSpPr txBox="1"/>
            <p:nvPr/>
          </p:nvSpPr>
          <p:spPr>
            <a:xfrm>
              <a:off x="7236950" y="3873739"/>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to the Sun</a:t>
              </a:r>
              <a:endParaRPr sz="1300">
                <a:solidFill>
                  <a:schemeClr val="lt1"/>
                </a:solidFill>
                <a:latin typeface="Roboto Condensed"/>
                <a:ea typeface="Roboto Condensed"/>
                <a:cs typeface="Roboto Condensed"/>
                <a:sym typeface="Roboto Condensed"/>
              </a:endParaRPr>
            </a:p>
          </p:txBody>
        </p:sp>
      </p:grpSp>
      <p:grpSp>
        <p:nvGrpSpPr>
          <p:cNvPr id="1282" name="Google Shape;1282;p43"/>
          <p:cNvGrpSpPr/>
          <p:nvPr/>
        </p:nvGrpSpPr>
        <p:grpSpPr>
          <a:xfrm>
            <a:off x="7395575" y="1163763"/>
            <a:ext cx="1094950" cy="2183250"/>
            <a:chOff x="7395575" y="1163763"/>
            <a:chExt cx="1094950" cy="2183250"/>
          </a:xfrm>
        </p:grpSpPr>
        <p:sp>
          <p:nvSpPr>
            <p:cNvPr id="1283" name="Google Shape;1283;p43"/>
            <p:cNvSpPr/>
            <p:nvPr/>
          </p:nvSpPr>
          <p:spPr>
            <a:xfrm rot="5400000">
              <a:off x="7332763" y="1226575"/>
              <a:ext cx="1220575" cy="10949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rot="5400000">
              <a:off x="7745513" y="2877162"/>
              <a:ext cx="394125" cy="353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rot="5400000">
              <a:off x="7859288" y="3189000"/>
              <a:ext cx="166575" cy="1494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6" name="Google Shape;1286;p43"/>
            <p:cNvCxnSpPr>
              <a:stCxn id="1283" idx="3"/>
              <a:endCxn id="1284" idx="1"/>
            </p:cNvCxnSpPr>
            <p:nvPr/>
          </p:nvCxnSpPr>
          <p:spPr>
            <a:xfrm flipH="1">
              <a:off x="7942450" y="2384338"/>
              <a:ext cx="600" cy="472500"/>
            </a:xfrm>
            <a:prstGeom prst="straightConnector1">
              <a:avLst/>
            </a:prstGeom>
            <a:noFill/>
            <a:ln w="19050" cap="flat" cmpd="sng">
              <a:solidFill>
                <a:schemeClr val="lt1"/>
              </a:solidFill>
              <a:prstDash val="solid"/>
              <a:round/>
              <a:headEnd type="none" w="med" len="med"/>
              <a:tailEnd type="none" w="med" len="med"/>
            </a:ln>
          </p:spPr>
        </p:cxnSp>
        <p:sp>
          <p:nvSpPr>
            <p:cNvPr id="1287" name="Google Shape;1287;p43"/>
            <p:cNvSpPr txBox="1"/>
            <p:nvPr/>
          </p:nvSpPr>
          <p:spPr>
            <a:xfrm>
              <a:off x="7524372" y="1599763"/>
              <a:ext cx="836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05</a:t>
              </a:r>
              <a:endParaRPr sz="3000" b="1">
                <a:solidFill>
                  <a:schemeClr val="dk2"/>
                </a:solidFill>
                <a:latin typeface="Squada One"/>
                <a:ea typeface="Squada One"/>
                <a:cs typeface="Squada One"/>
                <a:sym typeface="Squada One"/>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4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293" name="Google Shape;1293;p44"/>
          <p:cNvGrpSpPr/>
          <p:nvPr/>
        </p:nvGrpSpPr>
        <p:grpSpPr>
          <a:xfrm>
            <a:off x="457200" y="3278083"/>
            <a:ext cx="1940723" cy="1064034"/>
            <a:chOff x="457200" y="3278083"/>
            <a:chExt cx="1940723" cy="1064034"/>
          </a:xfrm>
        </p:grpSpPr>
        <p:sp>
          <p:nvSpPr>
            <p:cNvPr id="1294" name="Google Shape;1294;p44"/>
            <p:cNvSpPr txBox="1"/>
            <p:nvPr/>
          </p:nvSpPr>
          <p:spPr>
            <a:xfrm>
              <a:off x="457223" y="3278083"/>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GATE 2</a:t>
              </a:r>
              <a:endParaRPr sz="1800" b="1">
                <a:solidFill>
                  <a:schemeClr val="lt1"/>
                </a:solidFill>
                <a:latin typeface="Squada One"/>
                <a:ea typeface="Squada One"/>
                <a:cs typeface="Squada One"/>
                <a:sym typeface="Squada One"/>
              </a:endParaRPr>
            </a:p>
          </p:txBody>
        </p:sp>
        <p:sp>
          <p:nvSpPr>
            <p:cNvPr id="1295" name="Google Shape;1295;p44"/>
            <p:cNvSpPr txBox="1"/>
            <p:nvPr/>
          </p:nvSpPr>
          <p:spPr>
            <a:xfrm>
              <a:off x="457200" y="3558817"/>
              <a:ext cx="1940700" cy="7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Saturn is composed mostly of hydrogen and also of helium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cxnSp>
        <p:nvCxnSpPr>
          <p:cNvPr id="1296" name="Google Shape;1296;p44"/>
          <p:cNvCxnSpPr/>
          <p:nvPr/>
        </p:nvCxnSpPr>
        <p:spPr>
          <a:xfrm rot="10800000" flipH="1">
            <a:off x="556600" y="3358581"/>
            <a:ext cx="3034800" cy="1084500"/>
          </a:xfrm>
          <a:prstGeom prst="bentConnector3">
            <a:avLst>
              <a:gd name="adj1" fmla="val 100298"/>
            </a:avLst>
          </a:prstGeom>
          <a:noFill/>
          <a:ln w="19050" cap="flat" cmpd="sng">
            <a:solidFill>
              <a:schemeClr val="lt1"/>
            </a:solidFill>
            <a:prstDash val="solid"/>
            <a:round/>
            <a:headEnd type="none" w="med" len="med"/>
            <a:tailEnd type="none" w="med" len="med"/>
          </a:ln>
        </p:spPr>
      </p:cxnSp>
      <p:grpSp>
        <p:nvGrpSpPr>
          <p:cNvPr id="1297" name="Google Shape;1297;p44"/>
          <p:cNvGrpSpPr/>
          <p:nvPr/>
        </p:nvGrpSpPr>
        <p:grpSpPr>
          <a:xfrm>
            <a:off x="6746100" y="3278081"/>
            <a:ext cx="1940704" cy="1055694"/>
            <a:chOff x="6746100" y="3278081"/>
            <a:chExt cx="1940704" cy="1055694"/>
          </a:xfrm>
        </p:grpSpPr>
        <p:sp>
          <p:nvSpPr>
            <p:cNvPr id="1298" name="Google Shape;1298;p44"/>
            <p:cNvSpPr txBox="1"/>
            <p:nvPr/>
          </p:nvSpPr>
          <p:spPr>
            <a:xfrm>
              <a:off x="6746104" y="3278081"/>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GATE 4</a:t>
              </a:r>
              <a:endParaRPr sz="1800" b="1">
                <a:solidFill>
                  <a:schemeClr val="lt1"/>
                </a:solidFill>
                <a:latin typeface="Squada One"/>
                <a:ea typeface="Squada One"/>
                <a:cs typeface="Squada One"/>
                <a:sym typeface="Squada One"/>
              </a:endParaRPr>
            </a:p>
          </p:txBody>
        </p:sp>
        <p:sp>
          <p:nvSpPr>
            <p:cNvPr id="1299" name="Google Shape;1299;p44"/>
            <p:cNvSpPr txBox="1"/>
            <p:nvPr/>
          </p:nvSpPr>
          <p:spPr>
            <a:xfrm>
              <a:off x="6746100" y="3550475"/>
              <a:ext cx="1940700" cy="783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Despite being red, Mars is a very cold place full of iron oxide dust</a:t>
              </a:r>
              <a:endParaRPr sz="13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grpSp>
        <p:nvGrpSpPr>
          <p:cNvPr id="1300" name="Google Shape;1300;p44"/>
          <p:cNvGrpSpPr/>
          <p:nvPr/>
        </p:nvGrpSpPr>
        <p:grpSpPr>
          <a:xfrm>
            <a:off x="457200" y="1510588"/>
            <a:ext cx="1940757" cy="1064100"/>
            <a:chOff x="457200" y="1510588"/>
            <a:chExt cx="1940757" cy="1064100"/>
          </a:xfrm>
        </p:grpSpPr>
        <p:sp>
          <p:nvSpPr>
            <p:cNvPr id="1301" name="Google Shape;1301;p44"/>
            <p:cNvSpPr txBox="1"/>
            <p:nvPr/>
          </p:nvSpPr>
          <p:spPr>
            <a:xfrm>
              <a:off x="457257" y="1510588"/>
              <a:ext cx="19407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GATE 1</a:t>
              </a:r>
              <a:endParaRPr sz="1800" b="1">
                <a:solidFill>
                  <a:schemeClr val="lt1"/>
                </a:solidFill>
                <a:latin typeface="Squada One"/>
                <a:ea typeface="Squada One"/>
                <a:cs typeface="Squada One"/>
                <a:sym typeface="Squada One"/>
              </a:endParaRPr>
            </a:p>
          </p:txBody>
        </p:sp>
        <p:sp>
          <p:nvSpPr>
            <p:cNvPr id="1302" name="Google Shape;1302;p44"/>
            <p:cNvSpPr txBox="1"/>
            <p:nvPr/>
          </p:nvSpPr>
          <p:spPr>
            <a:xfrm>
              <a:off x="457200" y="1782987"/>
              <a:ext cx="19407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It is the closest planet to the Sun and the smallest one in the Solar System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grpSp>
        <p:nvGrpSpPr>
          <p:cNvPr id="1303" name="Google Shape;1303;p44"/>
          <p:cNvGrpSpPr/>
          <p:nvPr/>
        </p:nvGrpSpPr>
        <p:grpSpPr>
          <a:xfrm>
            <a:off x="6746100" y="1510588"/>
            <a:ext cx="1940704" cy="1071371"/>
            <a:chOff x="6746100" y="1510588"/>
            <a:chExt cx="1940704" cy="1071371"/>
          </a:xfrm>
        </p:grpSpPr>
        <p:sp>
          <p:nvSpPr>
            <p:cNvPr id="1304" name="Google Shape;1304;p44"/>
            <p:cNvSpPr txBox="1"/>
            <p:nvPr/>
          </p:nvSpPr>
          <p:spPr>
            <a:xfrm>
              <a:off x="6746104" y="1510588"/>
              <a:ext cx="19407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GATE 3</a:t>
              </a:r>
              <a:endParaRPr sz="1800" b="1">
                <a:solidFill>
                  <a:schemeClr val="lt1"/>
                </a:solidFill>
                <a:latin typeface="Squada One"/>
                <a:ea typeface="Squada One"/>
                <a:cs typeface="Squada One"/>
                <a:sym typeface="Squada One"/>
              </a:endParaRPr>
            </a:p>
          </p:txBody>
        </p:sp>
        <p:sp>
          <p:nvSpPr>
            <p:cNvPr id="1305" name="Google Shape;1305;p44"/>
            <p:cNvSpPr txBox="1"/>
            <p:nvPr/>
          </p:nvSpPr>
          <p:spPr>
            <a:xfrm>
              <a:off x="6746100" y="1790259"/>
              <a:ext cx="1940700" cy="791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has a beautiful name, but also very high temperatures</a:t>
              </a:r>
              <a:endParaRPr sz="1300">
                <a:solidFill>
                  <a:schemeClr val="lt1"/>
                </a:solidFill>
                <a:latin typeface="Roboto Condensed"/>
                <a:ea typeface="Roboto Condensed"/>
                <a:cs typeface="Roboto Condensed"/>
                <a:sym typeface="Roboto Condensed"/>
              </a:endParaRPr>
            </a:p>
          </p:txBody>
        </p:sp>
      </p:grpSp>
      <p:cxnSp>
        <p:nvCxnSpPr>
          <p:cNvPr id="1306" name="Google Shape;1306;p44"/>
          <p:cNvCxnSpPr/>
          <p:nvPr/>
        </p:nvCxnSpPr>
        <p:spPr>
          <a:xfrm flipH="1">
            <a:off x="5834000" y="2672881"/>
            <a:ext cx="2747700" cy="209700"/>
          </a:xfrm>
          <a:prstGeom prst="bentConnector3">
            <a:avLst>
              <a:gd name="adj1" fmla="val 66008"/>
            </a:avLst>
          </a:prstGeom>
          <a:noFill/>
          <a:ln w="19050" cap="flat" cmpd="sng">
            <a:solidFill>
              <a:schemeClr val="lt1"/>
            </a:solidFill>
            <a:prstDash val="solid"/>
            <a:round/>
            <a:headEnd type="none" w="med" len="med"/>
            <a:tailEnd type="none" w="med" len="med"/>
          </a:ln>
        </p:spPr>
      </p:cxnSp>
      <p:grpSp>
        <p:nvGrpSpPr>
          <p:cNvPr id="1307" name="Google Shape;1307;p44"/>
          <p:cNvGrpSpPr/>
          <p:nvPr/>
        </p:nvGrpSpPr>
        <p:grpSpPr>
          <a:xfrm>
            <a:off x="567925" y="1092995"/>
            <a:ext cx="8005100" cy="3553357"/>
            <a:chOff x="567925" y="1092995"/>
            <a:chExt cx="8005100" cy="3553357"/>
          </a:xfrm>
        </p:grpSpPr>
        <p:sp>
          <p:nvSpPr>
            <p:cNvPr id="1308" name="Google Shape;1308;p44"/>
            <p:cNvSpPr/>
            <p:nvPr/>
          </p:nvSpPr>
          <p:spPr>
            <a:xfrm rot="-5400000">
              <a:off x="3225496" y="2292995"/>
              <a:ext cx="1310956" cy="1136598"/>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a:off x="3676835" y="2657704"/>
              <a:ext cx="408267" cy="407196"/>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rot="-5400000">
              <a:off x="3916524" y="3422576"/>
              <a:ext cx="1310956" cy="1136598"/>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1" name="Google Shape;1311;p44"/>
            <p:cNvCxnSpPr/>
            <p:nvPr/>
          </p:nvCxnSpPr>
          <p:spPr>
            <a:xfrm>
              <a:off x="4923825" y="4446975"/>
              <a:ext cx="3649200" cy="0"/>
            </a:xfrm>
            <a:prstGeom prst="straightConnector1">
              <a:avLst/>
            </a:prstGeom>
            <a:noFill/>
            <a:ln w="19050" cap="flat" cmpd="sng">
              <a:solidFill>
                <a:schemeClr val="lt1"/>
              </a:solidFill>
              <a:prstDash val="solid"/>
              <a:round/>
              <a:headEnd type="none" w="med" len="med"/>
              <a:tailEnd type="none" w="med" len="med"/>
            </a:ln>
          </p:spPr>
        </p:cxnSp>
        <p:grpSp>
          <p:nvGrpSpPr>
            <p:cNvPr id="1312" name="Google Shape;1312;p44"/>
            <p:cNvGrpSpPr/>
            <p:nvPr/>
          </p:nvGrpSpPr>
          <p:grpSpPr>
            <a:xfrm>
              <a:off x="4366771" y="3799184"/>
              <a:ext cx="410444" cy="407956"/>
              <a:chOff x="5045775" y="1946400"/>
              <a:chExt cx="296950" cy="295150"/>
            </a:xfrm>
          </p:grpSpPr>
          <p:sp>
            <p:nvSpPr>
              <p:cNvPr id="1313" name="Google Shape;1313;p44"/>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44"/>
            <p:cNvSpPr/>
            <p:nvPr/>
          </p:nvSpPr>
          <p:spPr>
            <a:xfrm rot="-5400000">
              <a:off x="3916524" y="1180174"/>
              <a:ext cx="1310956" cy="1136598"/>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6" name="Google Shape;1316;p44"/>
            <p:cNvCxnSpPr/>
            <p:nvPr/>
          </p:nvCxnSpPr>
          <p:spPr>
            <a:xfrm rot="10800000" flipH="1">
              <a:off x="567925" y="1719181"/>
              <a:ext cx="3439800" cy="953700"/>
            </a:xfrm>
            <a:prstGeom prst="bentConnector3">
              <a:avLst>
                <a:gd name="adj1" fmla="val 50000"/>
              </a:avLst>
            </a:prstGeom>
            <a:noFill/>
            <a:ln w="19050" cap="flat" cmpd="sng">
              <a:solidFill>
                <a:schemeClr val="lt1"/>
              </a:solidFill>
              <a:prstDash val="solid"/>
              <a:round/>
              <a:headEnd type="none" w="med" len="med"/>
              <a:tailEnd type="none" w="med" len="med"/>
            </a:ln>
          </p:spPr>
        </p:cxnSp>
        <p:grpSp>
          <p:nvGrpSpPr>
            <p:cNvPr id="1317" name="Google Shape;1317;p44"/>
            <p:cNvGrpSpPr/>
            <p:nvPr/>
          </p:nvGrpSpPr>
          <p:grpSpPr>
            <a:xfrm>
              <a:off x="4359154" y="1544187"/>
              <a:ext cx="425683" cy="408578"/>
              <a:chOff x="2140225" y="2318650"/>
              <a:chExt cx="307975" cy="295600"/>
            </a:xfrm>
          </p:grpSpPr>
          <p:sp>
            <p:nvSpPr>
              <p:cNvPr id="1318" name="Google Shape;1318;p44"/>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44"/>
            <p:cNvSpPr/>
            <p:nvPr/>
          </p:nvSpPr>
          <p:spPr>
            <a:xfrm rot="-5400000">
              <a:off x="4607552" y="2307684"/>
              <a:ext cx="1310956" cy="1136598"/>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44"/>
            <p:cNvGrpSpPr/>
            <p:nvPr/>
          </p:nvGrpSpPr>
          <p:grpSpPr>
            <a:xfrm>
              <a:off x="5083382" y="2671285"/>
              <a:ext cx="359268" cy="409373"/>
              <a:chOff x="5794025" y="2673575"/>
              <a:chExt cx="259925" cy="296175"/>
            </a:xfrm>
          </p:grpSpPr>
          <p:sp>
            <p:nvSpPr>
              <p:cNvPr id="1322" name="Google Shape;1322;p44"/>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4"/>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a:effectLst>
                  <a:outerShdw blurRad="38100" dist="38100" dir="2700000" algn="tl">
                    <a:srgbClr val="000000">
                      <a:alpha val="43137"/>
                    </a:srgbClr>
                  </a:outerShdw>
                </a:effectLst>
              </a:rPr>
              <a:t>Membrane Electrode Assembly (MEA)</a:t>
            </a:r>
          </a:p>
        </p:txBody>
      </p:sp>
      <p:pic>
        <p:nvPicPr>
          <p:cNvPr id="3" name="Picture 2" descr="A picture containing text, clock, gauge, sign&#10;&#10;Description automatically generated">
            <a:extLst>
              <a:ext uri="{FF2B5EF4-FFF2-40B4-BE49-F238E27FC236}">
                <a16:creationId xmlns:a16="http://schemas.microsoft.com/office/drawing/2014/main" id="{681174EB-3462-44A2-BD8B-979006C0302C}"/>
              </a:ext>
            </a:extLst>
          </p:cNvPr>
          <p:cNvPicPr>
            <a:picLocks noChangeAspect="1"/>
          </p:cNvPicPr>
          <p:nvPr/>
        </p:nvPicPr>
        <p:blipFill rotWithShape="1">
          <a:blip r:embed="rId3">
            <a:duotone>
              <a:prstClr val="black"/>
              <a:schemeClr val="accent5">
                <a:tint val="45000"/>
                <a:satMod val="400000"/>
              </a:schemeClr>
            </a:duotone>
          </a:blip>
          <a:srcRect t="34115" r="116" b="15065"/>
          <a:stretch/>
        </p:blipFill>
        <p:spPr>
          <a:xfrm>
            <a:off x="363071" y="2275796"/>
            <a:ext cx="7610219" cy="1935985"/>
          </a:xfrm>
          <a:prstGeom prst="rect">
            <a:avLst/>
          </a:prstGeom>
        </p:spPr>
      </p:pic>
      <p:sp>
        <p:nvSpPr>
          <p:cNvPr id="7" name="Google Shape;91;p19">
            <a:extLst>
              <a:ext uri="{FF2B5EF4-FFF2-40B4-BE49-F238E27FC236}">
                <a16:creationId xmlns:a16="http://schemas.microsoft.com/office/drawing/2014/main" id="{28467D31-C23D-4A2B-87BA-F6DB471360E6}"/>
              </a:ext>
            </a:extLst>
          </p:cNvPr>
          <p:cNvSpPr txBox="1"/>
          <p:nvPr/>
        </p:nvSpPr>
        <p:spPr>
          <a:xfrm>
            <a:off x="457200" y="1782987"/>
            <a:ext cx="1940700" cy="7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GB" sz="1300">
              <a:solidFill>
                <a:schemeClr val="lt1"/>
              </a:solidFill>
              <a:latin typeface="Roboto Condensed"/>
              <a:ea typeface="Roboto Condensed"/>
              <a:cs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sp>
        <p:nvSpPr>
          <p:cNvPr id="8" name="Google Shape;90;p19">
            <a:extLst>
              <a:ext uri="{FF2B5EF4-FFF2-40B4-BE49-F238E27FC236}">
                <a16:creationId xmlns:a16="http://schemas.microsoft.com/office/drawing/2014/main" id="{D3EF1791-3AE8-4BEF-8A2C-9CFC0792C2CF}"/>
              </a:ext>
            </a:extLst>
          </p:cNvPr>
          <p:cNvSpPr txBox="1"/>
          <p:nvPr/>
        </p:nvSpPr>
        <p:spPr>
          <a:xfrm>
            <a:off x="4172595" y="991288"/>
            <a:ext cx="731914"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lt1"/>
                </a:solidFill>
                <a:latin typeface="Squada One"/>
                <a:ea typeface="Squada One"/>
                <a:cs typeface="Squada One"/>
              </a:rPr>
              <a:t>MEA7</a:t>
            </a:r>
          </a:p>
        </p:txBody>
      </p:sp>
      <p:sp>
        <p:nvSpPr>
          <p:cNvPr id="9" name="Google Shape;90;p19">
            <a:extLst>
              <a:ext uri="{FF2B5EF4-FFF2-40B4-BE49-F238E27FC236}">
                <a16:creationId xmlns:a16="http://schemas.microsoft.com/office/drawing/2014/main" id="{BE6F5B92-863C-43B1-A213-D8E198F2F924}"/>
              </a:ext>
            </a:extLst>
          </p:cNvPr>
          <p:cNvSpPr txBox="1"/>
          <p:nvPr/>
        </p:nvSpPr>
        <p:spPr>
          <a:xfrm>
            <a:off x="4172595" y="1443775"/>
            <a:ext cx="806287"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lt1"/>
                </a:solidFill>
                <a:latin typeface="Squada One"/>
                <a:ea typeface="Squada One"/>
                <a:cs typeface="Squada One"/>
              </a:rPr>
              <a:t>MEA5</a:t>
            </a:r>
          </a:p>
        </p:txBody>
      </p:sp>
      <p:sp>
        <p:nvSpPr>
          <p:cNvPr id="10" name="Google Shape;90;p19">
            <a:extLst>
              <a:ext uri="{FF2B5EF4-FFF2-40B4-BE49-F238E27FC236}">
                <a16:creationId xmlns:a16="http://schemas.microsoft.com/office/drawing/2014/main" id="{78A1556E-87C6-4938-A850-73F418B6E12C}"/>
              </a:ext>
            </a:extLst>
          </p:cNvPr>
          <p:cNvSpPr txBox="1"/>
          <p:nvPr/>
        </p:nvSpPr>
        <p:spPr>
          <a:xfrm>
            <a:off x="4172595" y="1912296"/>
            <a:ext cx="806287"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lt1"/>
                </a:solidFill>
                <a:latin typeface="Squada One"/>
                <a:ea typeface="Squada One"/>
                <a:cs typeface="Squada One"/>
              </a:rPr>
              <a:t>MEA3</a:t>
            </a:r>
          </a:p>
        </p:txBody>
      </p:sp>
      <p:cxnSp>
        <p:nvCxnSpPr>
          <p:cNvPr id="13" name="Connector: Elbow 12">
            <a:extLst>
              <a:ext uri="{FF2B5EF4-FFF2-40B4-BE49-F238E27FC236}">
                <a16:creationId xmlns:a16="http://schemas.microsoft.com/office/drawing/2014/main" id="{D194704F-0AA9-4934-9EB4-F7D40F649BBE}"/>
              </a:ext>
            </a:extLst>
          </p:cNvPr>
          <p:cNvCxnSpPr>
            <a:cxnSpLocks/>
          </p:cNvCxnSpPr>
          <p:nvPr/>
        </p:nvCxnSpPr>
        <p:spPr>
          <a:xfrm rot="10800000" flipV="1">
            <a:off x="1400598" y="1156446"/>
            <a:ext cx="2772000" cy="1104449"/>
          </a:xfrm>
          <a:prstGeom prst="bentConnector3">
            <a:avLst>
              <a:gd name="adj1" fmla="val 100211"/>
            </a:avLst>
          </a:prstGeom>
          <a:ln w="25400"/>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37D8211-E037-45B2-84C0-42D450B3057B}"/>
              </a:ext>
            </a:extLst>
          </p:cNvPr>
          <p:cNvCxnSpPr>
            <a:cxnSpLocks/>
            <a:stCxn id="8" idx="3"/>
          </p:cNvCxnSpPr>
          <p:nvPr/>
        </p:nvCxnSpPr>
        <p:spPr>
          <a:xfrm>
            <a:off x="4904509" y="1165588"/>
            <a:ext cx="2459182" cy="1095307"/>
          </a:xfrm>
          <a:prstGeom prst="bentConnector3">
            <a:avLst>
              <a:gd name="adj1" fmla="val 100422"/>
            </a:avLst>
          </a:prstGeom>
          <a:ln w="254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2F26456-EF01-4369-90BB-7EAD3167D687}"/>
              </a:ext>
            </a:extLst>
          </p:cNvPr>
          <p:cNvCxnSpPr>
            <a:cxnSpLocks/>
            <a:stCxn id="9" idx="1"/>
          </p:cNvCxnSpPr>
          <p:nvPr/>
        </p:nvCxnSpPr>
        <p:spPr>
          <a:xfrm rot="10800000" flipV="1">
            <a:off x="2874819" y="1618074"/>
            <a:ext cx="1297777" cy="642821"/>
          </a:xfrm>
          <a:prstGeom prst="bentConnector3">
            <a:avLst>
              <a:gd name="adj1" fmla="val 99642"/>
            </a:avLst>
          </a:prstGeom>
          <a:ln w="25400"/>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EDD1270-80A9-4C97-B17B-C6AA084E35C4}"/>
              </a:ext>
            </a:extLst>
          </p:cNvPr>
          <p:cNvCxnSpPr>
            <a:cxnSpLocks/>
            <a:stCxn id="9" idx="3"/>
          </p:cNvCxnSpPr>
          <p:nvPr/>
        </p:nvCxnSpPr>
        <p:spPr>
          <a:xfrm>
            <a:off x="4978882" y="1618075"/>
            <a:ext cx="968409" cy="664649"/>
          </a:xfrm>
          <a:prstGeom prst="bentConnector3">
            <a:avLst>
              <a:gd name="adj1" fmla="val 99358"/>
            </a:avLst>
          </a:prstGeom>
          <a:ln w="25400"/>
        </p:spPr>
        <p:style>
          <a:lnRef idx="1">
            <a:schemeClr val="accent1"/>
          </a:lnRef>
          <a:fillRef idx="0">
            <a:schemeClr val="accent1"/>
          </a:fillRef>
          <a:effectRef idx="0">
            <a:schemeClr val="accent1"/>
          </a:effectRef>
          <a:fontRef idx="minor">
            <a:schemeClr val="tx1"/>
          </a:fontRef>
        </p:style>
      </p:cxnSp>
      <p:sp>
        <p:nvSpPr>
          <p:cNvPr id="44" name="Google Shape;90;p19">
            <a:extLst>
              <a:ext uri="{FF2B5EF4-FFF2-40B4-BE49-F238E27FC236}">
                <a16:creationId xmlns:a16="http://schemas.microsoft.com/office/drawing/2014/main" id="{1708CB54-3898-42D9-B84B-693B3DBC91C0}"/>
              </a:ext>
            </a:extLst>
          </p:cNvPr>
          <p:cNvSpPr txBox="1"/>
          <p:nvPr/>
        </p:nvSpPr>
        <p:spPr>
          <a:xfrm>
            <a:off x="457200" y="4384500"/>
            <a:ext cx="1362295"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lt1"/>
                </a:solidFill>
                <a:latin typeface="Squada One"/>
                <a:ea typeface="Squada One"/>
                <a:cs typeface="Squada One"/>
              </a:rPr>
              <a:t>Sealing Material</a:t>
            </a:r>
          </a:p>
        </p:txBody>
      </p:sp>
      <p:sp>
        <p:nvSpPr>
          <p:cNvPr id="45" name="Google Shape;90;p19">
            <a:extLst>
              <a:ext uri="{FF2B5EF4-FFF2-40B4-BE49-F238E27FC236}">
                <a16:creationId xmlns:a16="http://schemas.microsoft.com/office/drawing/2014/main" id="{F5EA97AB-C05A-4047-8345-4627F3750C35}"/>
              </a:ext>
            </a:extLst>
          </p:cNvPr>
          <p:cNvSpPr txBox="1"/>
          <p:nvPr/>
        </p:nvSpPr>
        <p:spPr>
          <a:xfrm>
            <a:off x="1967345" y="4378227"/>
            <a:ext cx="1461655"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lt1"/>
                </a:solidFill>
                <a:latin typeface="Squada One"/>
                <a:ea typeface="Squada One"/>
                <a:cs typeface="Squada One"/>
              </a:rPr>
              <a:t>Gas Diffusion Layer</a:t>
            </a:r>
          </a:p>
        </p:txBody>
      </p:sp>
      <p:sp>
        <p:nvSpPr>
          <p:cNvPr id="46" name="Google Shape;90;p19">
            <a:extLst>
              <a:ext uri="{FF2B5EF4-FFF2-40B4-BE49-F238E27FC236}">
                <a16:creationId xmlns:a16="http://schemas.microsoft.com/office/drawing/2014/main" id="{4BB7428D-1707-40C3-8214-B2192DD90B24}"/>
              </a:ext>
            </a:extLst>
          </p:cNvPr>
          <p:cNvSpPr txBox="1"/>
          <p:nvPr/>
        </p:nvSpPr>
        <p:spPr>
          <a:xfrm>
            <a:off x="3403232" y="4347991"/>
            <a:ext cx="1538245"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lt1"/>
                </a:solidFill>
                <a:latin typeface="Squada One"/>
                <a:ea typeface="Squada One"/>
                <a:cs typeface="Squada One"/>
              </a:rPr>
              <a:t>Catalyst (A)</a:t>
            </a:r>
          </a:p>
          <a:p>
            <a:pPr marL="0" lvl="0" indent="0" algn="ctr" rtl="0">
              <a:spcBef>
                <a:spcPts val="0"/>
              </a:spcBef>
              <a:spcAft>
                <a:spcPts val="0"/>
              </a:spcAft>
              <a:buNone/>
            </a:pPr>
            <a:r>
              <a:rPr lang="en-GB" sz="2000" b="1">
                <a:solidFill>
                  <a:schemeClr val="lt1"/>
                </a:solidFill>
                <a:latin typeface="Squada One"/>
                <a:ea typeface="Squada One"/>
                <a:cs typeface="Squada One"/>
              </a:rPr>
              <a:t>Membrane(B)</a:t>
            </a:r>
          </a:p>
        </p:txBody>
      </p:sp>
      <p:sp>
        <p:nvSpPr>
          <p:cNvPr id="47" name="Google Shape;90;p19">
            <a:extLst>
              <a:ext uri="{FF2B5EF4-FFF2-40B4-BE49-F238E27FC236}">
                <a16:creationId xmlns:a16="http://schemas.microsoft.com/office/drawing/2014/main" id="{2B7DB334-DA19-4C67-8A19-5F14631C711B}"/>
              </a:ext>
            </a:extLst>
          </p:cNvPr>
          <p:cNvSpPr txBox="1"/>
          <p:nvPr/>
        </p:nvSpPr>
        <p:spPr>
          <a:xfrm>
            <a:off x="6503096" y="4349732"/>
            <a:ext cx="1362295"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lt1"/>
                </a:solidFill>
                <a:latin typeface="Squada One"/>
                <a:ea typeface="Squada One"/>
                <a:cs typeface="Squada One"/>
              </a:rPr>
              <a:t>SEALING MATERIAL</a:t>
            </a:r>
          </a:p>
        </p:txBody>
      </p:sp>
      <p:sp>
        <p:nvSpPr>
          <p:cNvPr id="49" name="Google Shape;90;p19">
            <a:extLst>
              <a:ext uri="{FF2B5EF4-FFF2-40B4-BE49-F238E27FC236}">
                <a16:creationId xmlns:a16="http://schemas.microsoft.com/office/drawing/2014/main" id="{9E150FB3-0C80-4FC5-8031-745A07E3366E}"/>
              </a:ext>
            </a:extLst>
          </p:cNvPr>
          <p:cNvSpPr txBox="1"/>
          <p:nvPr/>
        </p:nvSpPr>
        <p:spPr>
          <a:xfrm>
            <a:off x="5041441" y="4347991"/>
            <a:ext cx="1461655"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lt1"/>
                </a:solidFill>
                <a:latin typeface="Squada One"/>
                <a:ea typeface="Squada One"/>
                <a:cs typeface="Squada One"/>
              </a:rPr>
              <a:t>Gas Diffusion Layer</a:t>
            </a:r>
          </a:p>
        </p:txBody>
      </p:sp>
      <p:sp>
        <p:nvSpPr>
          <p:cNvPr id="43" name="Rectangle 42">
            <a:extLst>
              <a:ext uri="{FF2B5EF4-FFF2-40B4-BE49-F238E27FC236}">
                <a16:creationId xmlns:a16="http://schemas.microsoft.com/office/drawing/2014/main" id="{FFE389D1-2F2B-43D3-9BD0-9D63AAD9B1AB}"/>
              </a:ext>
            </a:extLst>
          </p:cNvPr>
          <p:cNvSpPr/>
          <p:nvPr/>
        </p:nvSpPr>
        <p:spPr>
          <a:xfrm>
            <a:off x="3880587" y="3093212"/>
            <a:ext cx="137234" cy="388693"/>
          </a:xfrm>
          <a:prstGeom prst="rect">
            <a:avLst/>
          </a:prstGeom>
          <a:solidFill>
            <a:srgbClr val="8D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Google Shape;90;p19">
            <a:extLst>
              <a:ext uri="{FF2B5EF4-FFF2-40B4-BE49-F238E27FC236}">
                <a16:creationId xmlns:a16="http://schemas.microsoft.com/office/drawing/2014/main" id="{8E1B877A-F4E7-4579-944F-ACF5817BC020}"/>
              </a:ext>
            </a:extLst>
          </p:cNvPr>
          <p:cNvSpPr txBox="1"/>
          <p:nvPr/>
        </p:nvSpPr>
        <p:spPr>
          <a:xfrm>
            <a:off x="3679351" y="3043252"/>
            <a:ext cx="418871" cy="4010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800" b="1">
                <a:solidFill>
                  <a:schemeClr val="tx1">
                    <a:lumMod val="85000"/>
                    <a:lumOff val="15000"/>
                  </a:schemeClr>
                </a:solidFill>
                <a:latin typeface="Squada One"/>
                <a:ea typeface="Squada One"/>
                <a:cs typeface="Squada One"/>
              </a:rPr>
              <a:t>B</a:t>
            </a:r>
          </a:p>
        </p:txBody>
      </p:sp>
      <p:sp>
        <p:nvSpPr>
          <p:cNvPr id="51" name="Rectangle 50">
            <a:extLst>
              <a:ext uri="{FF2B5EF4-FFF2-40B4-BE49-F238E27FC236}">
                <a16:creationId xmlns:a16="http://schemas.microsoft.com/office/drawing/2014/main" id="{F68B7DCE-3411-421D-AB04-21570D3D5F88}"/>
              </a:ext>
            </a:extLst>
          </p:cNvPr>
          <p:cNvSpPr/>
          <p:nvPr/>
        </p:nvSpPr>
        <p:spPr>
          <a:xfrm>
            <a:off x="4168181" y="3087021"/>
            <a:ext cx="313764" cy="40107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Google Shape;90;p19">
            <a:extLst>
              <a:ext uri="{FF2B5EF4-FFF2-40B4-BE49-F238E27FC236}">
                <a16:creationId xmlns:a16="http://schemas.microsoft.com/office/drawing/2014/main" id="{06585531-2B24-4378-8407-921250D8E705}"/>
              </a:ext>
            </a:extLst>
          </p:cNvPr>
          <p:cNvSpPr txBox="1"/>
          <p:nvPr/>
        </p:nvSpPr>
        <p:spPr>
          <a:xfrm>
            <a:off x="4017821" y="3123011"/>
            <a:ext cx="806287" cy="4010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800" b="1">
                <a:solidFill>
                  <a:schemeClr val="bg2">
                    <a:lumMod val="60000"/>
                    <a:lumOff val="40000"/>
                  </a:schemeClr>
                </a:solidFill>
                <a:latin typeface="Squada One"/>
                <a:ea typeface="Squada One"/>
                <a:cs typeface="Squada One"/>
              </a:rPr>
              <a:t>A</a:t>
            </a:r>
          </a:p>
        </p:txBody>
      </p:sp>
    </p:spTree>
    <p:extLst>
      <p:ext uri="{BB962C8B-B14F-4D97-AF65-F5344CB8AC3E}">
        <p14:creationId xmlns:p14="http://schemas.microsoft.com/office/powerpoint/2010/main" val="3996666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4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329" name="Google Shape;1329;p45"/>
          <p:cNvGrpSpPr/>
          <p:nvPr/>
        </p:nvGrpSpPr>
        <p:grpSpPr>
          <a:xfrm>
            <a:off x="6540738" y="1294098"/>
            <a:ext cx="1667050" cy="3196752"/>
            <a:chOff x="6540738" y="1294098"/>
            <a:chExt cx="1667050" cy="3196752"/>
          </a:xfrm>
        </p:grpSpPr>
        <p:sp>
          <p:nvSpPr>
            <p:cNvPr id="1330" name="Google Shape;1330;p45"/>
            <p:cNvSpPr/>
            <p:nvPr/>
          </p:nvSpPr>
          <p:spPr>
            <a:xfrm>
              <a:off x="6909722" y="1294098"/>
              <a:ext cx="929082" cy="1067012"/>
            </a:xfrm>
            <a:custGeom>
              <a:avLst/>
              <a:gdLst/>
              <a:ahLst/>
              <a:cxnLst/>
              <a:rect l="l" t="t" r="r" b="b"/>
              <a:pathLst>
                <a:path w="8110" h="9314" extrusionOk="0">
                  <a:moveTo>
                    <a:pt x="4052" y="0"/>
                  </a:moveTo>
                  <a:cubicBezTo>
                    <a:pt x="4021" y="0"/>
                    <a:pt x="3991" y="8"/>
                    <a:pt x="3966" y="22"/>
                  </a:cubicBezTo>
                  <a:lnTo>
                    <a:pt x="90" y="2263"/>
                  </a:lnTo>
                  <a:cubicBezTo>
                    <a:pt x="31" y="2293"/>
                    <a:pt x="1" y="2352"/>
                    <a:pt x="1" y="2421"/>
                  </a:cubicBezTo>
                  <a:lnTo>
                    <a:pt x="1" y="6892"/>
                  </a:lnTo>
                  <a:cubicBezTo>
                    <a:pt x="1" y="6961"/>
                    <a:pt x="31" y="7021"/>
                    <a:pt x="90" y="7051"/>
                  </a:cubicBezTo>
                  <a:lnTo>
                    <a:pt x="3966" y="9291"/>
                  </a:lnTo>
                  <a:cubicBezTo>
                    <a:pt x="3991" y="9306"/>
                    <a:pt x="4021" y="9313"/>
                    <a:pt x="4052" y="9313"/>
                  </a:cubicBezTo>
                  <a:cubicBezTo>
                    <a:pt x="4083" y="9313"/>
                    <a:pt x="4115" y="9306"/>
                    <a:pt x="4144" y="9291"/>
                  </a:cubicBezTo>
                  <a:lnTo>
                    <a:pt x="8021" y="7051"/>
                  </a:lnTo>
                  <a:cubicBezTo>
                    <a:pt x="8070" y="7021"/>
                    <a:pt x="8110" y="6961"/>
                    <a:pt x="8110" y="6892"/>
                  </a:cubicBezTo>
                  <a:lnTo>
                    <a:pt x="8110" y="2421"/>
                  </a:lnTo>
                  <a:cubicBezTo>
                    <a:pt x="8110" y="2352"/>
                    <a:pt x="8070" y="2293"/>
                    <a:pt x="8021" y="2263"/>
                  </a:cubicBezTo>
                  <a:lnTo>
                    <a:pt x="4144" y="22"/>
                  </a:lnTo>
                  <a:cubicBezTo>
                    <a:pt x="4115" y="8"/>
                    <a:pt x="4083" y="0"/>
                    <a:pt x="4052"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6540738" y="2102800"/>
              <a:ext cx="1667050" cy="2388050"/>
            </a:xfrm>
            <a:custGeom>
              <a:avLst/>
              <a:gdLst/>
              <a:ahLst/>
              <a:cxnLst/>
              <a:rect l="l" t="t" r="r" b="b"/>
              <a:pathLst>
                <a:path w="66682" h="95522" extrusionOk="0">
                  <a:moveTo>
                    <a:pt x="0" y="551"/>
                  </a:moveTo>
                  <a:lnTo>
                    <a:pt x="0" y="95522"/>
                  </a:lnTo>
                  <a:lnTo>
                    <a:pt x="66682" y="95522"/>
                  </a:lnTo>
                  <a:lnTo>
                    <a:pt x="66682" y="0"/>
                  </a:lnTo>
                  <a:lnTo>
                    <a:pt x="33438" y="17955"/>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1332" name="Google Shape;1332;p45"/>
            <p:cNvSpPr txBox="1"/>
            <p:nvPr/>
          </p:nvSpPr>
          <p:spPr>
            <a:xfrm>
              <a:off x="6670163" y="2937575"/>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ANALYSIS</a:t>
              </a:r>
              <a:endParaRPr sz="1800" b="1">
                <a:solidFill>
                  <a:schemeClr val="lt1"/>
                </a:solidFill>
                <a:latin typeface="Squada One"/>
                <a:ea typeface="Squada One"/>
                <a:cs typeface="Squada One"/>
                <a:sym typeface="Squada One"/>
              </a:endParaRPr>
            </a:p>
          </p:txBody>
        </p:sp>
        <p:sp>
          <p:nvSpPr>
            <p:cNvPr id="1333" name="Google Shape;1333;p45"/>
            <p:cNvSpPr txBox="1"/>
            <p:nvPr/>
          </p:nvSpPr>
          <p:spPr>
            <a:xfrm>
              <a:off x="6670163" y="3211800"/>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Neptune is the farthest planet</a:t>
              </a:r>
              <a:br>
                <a:rPr lang="en-GB" sz="1300">
                  <a:solidFill>
                    <a:schemeClr val="lt1"/>
                  </a:solidFill>
                  <a:latin typeface="Roboto Condensed"/>
                  <a:ea typeface="Roboto Condensed"/>
                  <a:cs typeface="Roboto Condensed"/>
                  <a:sym typeface="Roboto Condensed"/>
                </a:rPr>
              </a:br>
              <a:r>
                <a:rPr lang="en-GB" sz="1300">
                  <a:solidFill>
                    <a:schemeClr val="lt1"/>
                  </a:solidFill>
                  <a:latin typeface="Roboto Condensed"/>
                  <a:ea typeface="Roboto Condensed"/>
                  <a:cs typeface="Roboto Condensed"/>
                  <a:sym typeface="Roboto Condensed"/>
                </a:rPr>
                <a:t>from the Sun </a:t>
              </a:r>
              <a:endParaRPr sz="1300">
                <a:solidFill>
                  <a:schemeClr val="lt1"/>
                </a:solidFill>
                <a:latin typeface="Roboto Condensed"/>
                <a:ea typeface="Roboto Condensed"/>
                <a:cs typeface="Roboto Condensed"/>
                <a:sym typeface="Roboto Condensed"/>
              </a:endParaRPr>
            </a:p>
          </p:txBody>
        </p:sp>
        <p:grpSp>
          <p:nvGrpSpPr>
            <p:cNvPr id="1334" name="Google Shape;1334;p45"/>
            <p:cNvGrpSpPr/>
            <p:nvPr/>
          </p:nvGrpSpPr>
          <p:grpSpPr>
            <a:xfrm>
              <a:off x="7189743" y="1644470"/>
              <a:ext cx="366269" cy="366269"/>
              <a:chOff x="-65131525" y="2281350"/>
              <a:chExt cx="316650" cy="316650"/>
            </a:xfrm>
          </p:grpSpPr>
          <p:sp>
            <p:nvSpPr>
              <p:cNvPr id="1335" name="Google Shape;1335;p45"/>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7" name="Google Shape;1337;p45"/>
          <p:cNvGrpSpPr/>
          <p:nvPr/>
        </p:nvGrpSpPr>
        <p:grpSpPr>
          <a:xfrm>
            <a:off x="2798604" y="1294098"/>
            <a:ext cx="1667050" cy="3196752"/>
            <a:chOff x="2798604" y="1294098"/>
            <a:chExt cx="1667050" cy="3196752"/>
          </a:xfrm>
        </p:grpSpPr>
        <p:sp>
          <p:nvSpPr>
            <p:cNvPr id="1338" name="Google Shape;1338;p45"/>
            <p:cNvSpPr/>
            <p:nvPr/>
          </p:nvSpPr>
          <p:spPr>
            <a:xfrm>
              <a:off x="3167588" y="1294098"/>
              <a:ext cx="929082" cy="1067012"/>
            </a:xfrm>
            <a:custGeom>
              <a:avLst/>
              <a:gdLst/>
              <a:ahLst/>
              <a:cxnLst/>
              <a:rect l="l" t="t" r="r" b="b"/>
              <a:pathLst>
                <a:path w="8110" h="9314" extrusionOk="0">
                  <a:moveTo>
                    <a:pt x="4058" y="0"/>
                  </a:moveTo>
                  <a:cubicBezTo>
                    <a:pt x="4027" y="0"/>
                    <a:pt x="3995" y="8"/>
                    <a:pt x="3965" y="22"/>
                  </a:cubicBezTo>
                  <a:lnTo>
                    <a:pt x="89" y="2263"/>
                  </a:lnTo>
                  <a:cubicBezTo>
                    <a:pt x="40" y="2293"/>
                    <a:pt x="0" y="2352"/>
                    <a:pt x="0" y="2421"/>
                  </a:cubicBezTo>
                  <a:lnTo>
                    <a:pt x="0" y="6892"/>
                  </a:lnTo>
                  <a:cubicBezTo>
                    <a:pt x="0" y="6961"/>
                    <a:pt x="40" y="7021"/>
                    <a:pt x="89" y="7051"/>
                  </a:cubicBezTo>
                  <a:lnTo>
                    <a:pt x="3965" y="9291"/>
                  </a:lnTo>
                  <a:cubicBezTo>
                    <a:pt x="3995" y="9306"/>
                    <a:pt x="4027" y="9313"/>
                    <a:pt x="4058" y="9313"/>
                  </a:cubicBezTo>
                  <a:cubicBezTo>
                    <a:pt x="4089" y="9313"/>
                    <a:pt x="4119" y="9306"/>
                    <a:pt x="4144" y="9291"/>
                  </a:cubicBezTo>
                  <a:lnTo>
                    <a:pt x="8020" y="7051"/>
                  </a:lnTo>
                  <a:cubicBezTo>
                    <a:pt x="8079" y="7021"/>
                    <a:pt x="8109" y="6961"/>
                    <a:pt x="8109" y="6892"/>
                  </a:cubicBezTo>
                  <a:lnTo>
                    <a:pt x="8109" y="2421"/>
                  </a:lnTo>
                  <a:cubicBezTo>
                    <a:pt x="8109" y="2352"/>
                    <a:pt x="8079" y="2293"/>
                    <a:pt x="8020" y="2263"/>
                  </a:cubicBezTo>
                  <a:lnTo>
                    <a:pt x="4144" y="22"/>
                  </a:lnTo>
                  <a:cubicBezTo>
                    <a:pt x="4119" y="8"/>
                    <a:pt x="4089" y="0"/>
                    <a:pt x="4058"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a:off x="2798604" y="2102800"/>
              <a:ext cx="1667050" cy="2388050"/>
            </a:xfrm>
            <a:custGeom>
              <a:avLst/>
              <a:gdLst/>
              <a:ahLst/>
              <a:cxnLst/>
              <a:rect l="l" t="t" r="r" b="b"/>
              <a:pathLst>
                <a:path w="66682" h="95522" extrusionOk="0">
                  <a:moveTo>
                    <a:pt x="0" y="551"/>
                  </a:moveTo>
                  <a:lnTo>
                    <a:pt x="0" y="95522"/>
                  </a:lnTo>
                  <a:lnTo>
                    <a:pt x="66682" y="95522"/>
                  </a:lnTo>
                  <a:lnTo>
                    <a:pt x="66682" y="0"/>
                  </a:lnTo>
                  <a:lnTo>
                    <a:pt x="33438" y="17955"/>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1340" name="Google Shape;1340;p45"/>
            <p:cNvSpPr txBox="1"/>
            <p:nvPr/>
          </p:nvSpPr>
          <p:spPr>
            <a:xfrm>
              <a:off x="2928029" y="2939661"/>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DEVELOPMENT</a:t>
              </a:r>
              <a:endParaRPr sz="1800" b="1">
                <a:solidFill>
                  <a:schemeClr val="lt1"/>
                </a:solidFill>
                <a:latin typeface="Squada One"/>
                <a:ea typeface="Squada One"/>
                <a:cs typeface="Squada One"/>
                <a:sym typeface="Squada One"/>
              </a:endParaRPr>
            </a:p>
          </p:txBody>
        </p:sp>
        <p:sp>
          <p:nvSpPr>
            <p:cNvPr id="1341" name="Google Shape;1341;p45"/>
            <p:cNvSpPr txBox="1"/>
            <p:nvPr/>
          </p:nvSpPr>
          <p:spPr>
            <a:xfrm>
              <a:off x="2928029" y="3212941"/>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Jupiter is a gas giant and the biggest planet</a:t>
              </a:r>
              <a:endParaRPr sz="1300">
                <a:solidFill>
                  <a:schemeClr val="lt1"/>
                </a:solidFill>
                <a:latin typeface="Roboto Condensed"/>
                <a:ea typeface="Roboto Condensed"/>
                <a:cs typeface="Roboto Condensed"/>
                <a:sym typeface="Roboto Condensed"/>
              </a:endParaRPr>
            </a:p>
          </p:txBody>
        </p:sp>
        <p:grpSp>
          <p:nvGrpSpPr>
            <p:cNvPr id="1342" name="Google Shape;1342;p45"/>
            <p:cNvGrpSpPr/>
            <p:nvPr/>
          </p:nvGrpSpPr>
          <p:grpSpPr>
            <a:xfrm>
              <a:off x="3447633" y="1645769"/>
              <a:ext cx="368987" cy="363666"/>
              <a:chOff x="-64774725" y="1916550"/>
              <a:chExt cx="319000" cy="314400"/>
            </a:xfrm>
          </p:grpSpPr>
          <p:sp>
            <p:nvSpPr>
              <p:cNvPr id="1343" name="Google Shape;1343;p45"/>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5" name="Google Shape;1345;p45"/>
          <p:cNvGrpSpPr/>
          <p:nvPr/>
        </p:nvGrpSpPr>
        <p:grpSpPr>
          <a:xfrm>
            <a:off x="927538" y="1294098"/>
            <a:ext cx="1667050" cy="3196752"/>
            <a:chOff x="927538" y="1294098"/>
            <a:chExt cx="1667050" cy="3196752"/>
          </a:xfrm>
        </p:grpSpPr>
        <p:sp>
          <p:nvSpPr>
            <p:cNvPr id="1346" name="Google Shape;1346;p45"/>
            <p:cNvSpPr/>
            <p:nvPr/>
          </p:nvSpPr>
          <p:spPr>
            <a:xfrm>
              <a:off x="1296525" y="1294098"/>
              <a:ext cx="929082" cy="1067012"/>
            </a:xfrm>
            <a:custGeom>
              <a:avLst/>
              <a:gdLst/>
              <a:ahLst/>
              <a:cxnLst/>
              <a:rect l="l" t="t" r="r" b="b"/>
              <a:pathLst>
                <a:path w="8110" h="9314" extrusionOk="0">
                  <a:moveTo>
                    <a:pt x="4055" y="0"/>
                  </a:moveTo>
                  <a:cubicBezTo>
                    <a:pt x="4025" y="0"/>
                    <a:pt x="3995" y="8"/>
                    <a:pt x="3966" y="22"/>
                  </a:cubicBezTo>
                  <a:lnTo>
                    <a:pt x="89" y="2263"/>
                  </a:lnTo>
                  <a:cubicBezTo>
                    <a:pt x="30" y="2293"/>
                    <a:pt x="0" y="2352"/>
                    <a:pt x="0" y="2421"/>
                  </a:cubicBezTo>
                  <a:lnTo>
                    <a:pt x="0" y="6892"/>
                  </a:lnTo>
                  <a:cubicBezTo>
                    <a:pt x="0" y="6961"/>
                    <a:pt x="30" y="7021"/>
                    <a:pt x="89" y="7051"/>
                  </a:cubicBezTo>
                  <a:lnTo>
                    <a:pt x="3966" y="9291"/>
                  </a:lnTo>
                  <a:cubicBezTo>
                    <a:pt x="3995" y="9306"/>
                    <a:pt x="4025" y="9313"/>
                    <a:pt x="4055" y="9313"/>
                  </a:cubicBezTo>
                  <a:cubicBezTo>
                    <a:pt x="4084" y="9313"/>
                    <a:pt x="4114" y="9306"/>
                    <a:pt x="4144" y="9291"/>
                  </a:cubicBezTo>
                  <a:lnTo>
                    <a:pt x="8020" y="7051"/>
                  </a:lnTo>
                  <a:cubicBezTo>
                    <a:pt x="8079" y="7021"/>
                    <a:pt x="8109" y="6961"/>
                    <a:pt x="8109" y="6892"/>
                  </a:cubicBezTo>
                  <a:lnTo>
                    <a:pt x="8109" y="2421"/>
                  </a:lnTo>
                  <a:cubicBezTo>
                    <a:pt x="8109" y="2352"/>
                    <a:pt x="8079" y="2293"/>
                    <a:pt x="8020" y="2263"/>
                  </a:cubicBezTo>
                  <a:lnTo>
                    <a:pt x="4144" y="22"/>
                  </a:lnTo>
                  <a:cubicBezTo>
                    <a:pt x="4114" y="8"/>
                    <a:pt x="4084" y="0"/>
                    <a:pt x="4055"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a:off x="927538" y="2102800"/>
              <a:ext cx="1667050" cy="2388050"/>
            </a:xfrm>
            <a:custGeom>
              <a:avLst/>
              <a:gdLst/>
              <a:ahLst/>
              <a:cxnLst/>
              <a:rect l="l" t="t" r="r" b="b"/>
              <a:pathLst>
                <a:path w="66682" h="95522" extrusionOk="0">
                  <a:moveTo>
                    <a:pt x="0" y="551"/>
                  </a:moveTo>
                  <a:lnTo>
                    <a:pt x="0" y="95522"/>
                  </a:lnTo>
                  <a:lnTo>
                    <a:pt x="66682" y="95522"/>
                  </a:lnTo>
                  <a:lnTo>
                    <a:pt x="66682" y="0"/>
                  </a:lnTo>
                  <a:lnTo>
                    <a:pt x="33438" y="17955"/>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1348" name="Google Shape;1348;p45"/>
            <p:cNvSpPr txBox="1"/>
            <p:nvPr/>
          </p:nvSpPr>
          <p:spPr>
            <a:xfrm>
              <a:off x="1056963" y="2937575"/>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EXAMINATION</a:t>
              </a:r>
              <a:endParaRPr sz="1800" b="1">
                <a:solidFill>
                  <a:schemeClr val="lt1"/>
                </a:solidFill>
                <a:latin typeface="Squada One"/>
                <a:ea typeface="Squada One"/>
                <a:cs typeface="Squada One"/>
                <a:sym typeface="Squada One"/>
              </a:endParaRPr>
            </a:p>
          </p:txBody>
        </p:sp>
        <p:sp>
          <p:nvSpPr>
            <p:cNvPr id="1349" name="Google Shape;1349;p45"/>
            <p:cNvSpPr txBox="1"/>
            <p:nvPr/>
          </p:nvSpPr>
          <p:spPr>
            <a:xfrm>
              <a:off x="1056963" y="3209976"/>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 </a:t>
              </a:r>
              <a:endParaRPr sz="1300">
                <a:solidFill>
                  <a:schemeClr val="lt1"/>
                </a:solidFill>
                <a:latin typeface="Roboto Condensed"/>
                <a:ea typeface="Roboto Condensed"/>
                <a:cs typeface="Roboto Condensed"/>
                <a:sym typeface="Roboto Condensed"/>
              </a:endParaRPr>
            </a:p>
          </p:txBody>
        </p:sp>
        <p:grpSp>
          <p:nvGrpSpPr>
            <p:cNvPr id="1350" name="Google Shape;1350;p45"/>
            <p:cNvGrpSpPr/>
            <p:nvPr/>
          </p:nvGrpSpPr>
          <p:grpSpPr>
            <a:xfrm>
              <a:off x="1577929" y="1642648"/>
              <a:ext cx="366269" cy="369913"/>
              <a:chOff x="-64764500" y="2280550"/>
              <a:chExt cx="316650" cy="319800"/>
            </a:xfrm>
          </p:grpSpPr>
          <p:sp>
            <p:nvSpPr>
              <p:cNvPr id="1351" name="Google Shape;1351;p45"/>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3" name="Google Shape;1353;p45"/>
          <p:cNvGrpSpPr/>
          <p:nvPr/>
        </p:nvGrpSpPr>
        <p:grpSpPr>
          <a:xfrm>
            <a:off x="4669671" y="1294098"/>
            <a:ext cx="1667050" cy="3196752"/>
            <a:chOff x="4669671" y="1294098"/>
            <a:chExt cx="1667050" cy="3196752"/>
          </a:xfrm>
        </p:grpSpPr>
        <p:sp>
          <p:nvSpPr>
            <p:cNvPr id="1354" name="Google Shape;1354;p45"/>
            <p:cNvSpPr/>
            <p:nvPr/>
          </p:nvSpPr>
          <p:spPr>
            <a:xfrm>
              <a:off x="5038655" y="1294098"/>
              <a:ext cx="929082" cy="1067012"/>
            </a:xfrm>
            <a:custGeom>
              <a:avLst/>
              <a:gdLst/>
              <a:ahLst/>
              <a:cxnLst/>
              <a:rect l="l" t="t" r="r" b="b"/>
              <a:pathLst>
                <a:path w="8110" h="9314" extrusionOk="0">
                  <a:moveTo>
                    <a:pt x="4058" y="0"/>
                  </a:moveTo>
                  <a:cubicBezTo>
                    <a:pt x="4027" y="0"/>
                    <a:pt x="3995" y="8"/>
                    <a:pt x="3965" y="22"/>
                  </a:cubicBezTo>
                  <a:lnTo>
                    <a:pt x="89" y="2263"/>
                  </a:lnTo>
                  <a:cubicBezTo>
                    <a:pt x="40" y="2293"/>
                    <a:pt x="0" y="2352"/>
                    <a:pt x="0" y="2421"/>
                  </a:cubicBezTo>
                  <a:lnTo>
                    <a:pt x="0" y="6892"/>
                  </a:lnTo>
                  <a:cubicBezTo>
                    <a:pt x="0" y="6961"/>
                    <a:pt x="40" y="7021"/>
                    <a:pt x="89" y="7051"/>
                  </a:cubicBezTo>
                  <a:lnTo>
                    <a:pt x="3965" y="9291"/>
                  </a:lnTo>
                  <a:cubicBezTo>
                    <a:pt x="3995" y="9306"/>
                    <a:pt x="4027" y="9313"/>
                    <a:pt x="4058" y="9313"/>
                  </a:cubicBezTo>
                  <a:cubicBezTo>
                    <a:pt x="4089" y="9313"/>
                    <a:pt x="4119" y="9306"/>
                    <a:pt x="4144" y="9291"/>
                  </a:cubicBezTo>
                  <a:lnTo>
                    <a:pt x="8020" y="7051"/>
                  </a:lnTo>
                  <a:cubicBezTo>
                    <a:pt x="8079" y="7021"/>
                    <a:pt x="8109" y="6961"/>
                    <a:pt x="8109" y="6892"/>
                  </a:cubicBezTo>
                  <a:lnTo>
                    <a:pt x="8109" y="2421"/>
                  </a:lnTo>
                  <a:cubicBezTo>
                    <a:pt x="8109" y="2352"/>
                    <a:pt x="8079" y="2293"/>
                    <a:pt x="8020" y="2263"/>
                  </a:cubicBezTo>
                  <a:lnTo>
                    <a:pt x="4144" y="22"/>
                  </a:lnTo>
                  <a:cubicBezTo>
                    <a:pt x="4119" y="8"/>
                    <a:pt x="4089" y="0"/>
                    <a:pt x="4058"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a:off x="4669671" y="2102800"/>
              <a:ext cx="1667050" cy="2388050"/>
            </a:xfrm>
            <a:custGeom>
              <a:avLst/>
              <a:gdLst/>
              <a:ahLst/>
              <a:cxnLst/>
              <a:rect l="l" t="t" r="r" b="b"/>
              <a:pathLst>
                <a:path w="66682" h="95522" extrusionOk="0">
                  <a:moveTo>
                    <a:pt x="0" y="551"/>
                  </a:moveTo>
                  <a:lnTo>
                    <a:pt x="0" y="95522"/>
                  </a:lnTo>
                  <a:lnTo>
                    <a:pt x="66682" y="95522"/>
                  </a:lnTo>
                  <a:lnTo>
                    <a:pt x="66682" y="0"/>
                  </a:lnTo>
                  <a:lnTo>
                    <a:pt x="33438" y="17955"/>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1356" name="Google Shape;1356;p45"/>
            <p:cNvSpPr txBox="1"/>
            <p:nvPr/>
          </p:nvSpPr>
          <p:spPr>
            <a:xfrm>
              <a:off x="4799096" y="2937577"/>
              <a:ext cx="1408200" cy="3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REVIEW</a:t>
              </a:r>
              <a:endParaRPr sz="1800" b="1">
                <a:solidFill>
                  <a:schemeClr val="lt1"/>
                </a:solidFill>
                <a:latin typeface="Squada One"/>
                <a:ea typeface="Squada One"/>
                <a:cs typeface="Squada One"/>
                <a:sym typeface="Squada One"/>
              </a:endParaRPr>
            </a:p>
          </p:txBody>
        </p:sp>
        <p:sp>
          <p:nvSpPr>
            <p:cNvPr id="1357" name="Google Shape;1357;p45"/>
            <p:cNvSpPr txBox="1"/>
            <p:nvPr/>
          </p:nvSpPr>
          <p:spPr>
            <a:xfrm>
              <a:off x="4799096" y="3209978"/>
              <a:ext cx="14082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Saturn is a gas giant and has several rings</a:t>
              </a:r>
              <a:endParaRPr sz="1300">
                <a:solidFill>
                  <a:schemeClr val="lt1"/>
                </a:solidFill>
                <a:latin typeface="Roboto Condensed"/>
                <a:ea typeface="Roboto Condensed"/>
                <a:cs typeface="Roboto Condensed"/>
                <a:sym typeface="Roboto Condensed"/>
              </a:endParaRPr>
            </a:p>
          </p:txBody>
        </p:sp>
        <p:sp>
          <p:nvSpPr>
            <p:cNvPr id="1358" name="Google Shape;1358;p45"/>
            <p:cNvSpPr/>
            <p:nvPr/>
          </p:nvSpPr>
          <p:spPr>
            <a:xfrm>
              <a:off x="5320519" y="1644943"/>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4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364" name="Google Shape;1364;p46"/>
          <p:cNvGrpSpPr/>
          <p:nvPr/>
        </p:nvGrpSpPr>
        <p:grpSpPr>
          <a:xfrm>
            <a:off x="6265200" y="3780913"/>
            <a:ext cx="2421605" cy="866991"/>
            <a:chOff x="6265200" y="3780913"/>
            <a:chExt cx="2421605" cy="866991"/>
          </a:xfrm>
        </p:grpSpPr>
        <p:sp>
          <p:nvSpPr>
            <p:cNvPr id="1365" name="Google Shape;1365;p46"/>
            <p:cNvSpPr txBox="1"/>
            <p:nvPr/>
          </p:nvSpPr>
          <p:spPr>
            <a:xfrm>
              <a:off x="6265205" y="3780913"/>
              <a:ext cx="24216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VALIDATED</a:t>
              </a:r>
              <a:endParaRPr sz="1800" b="1">
                <a:solidFill>
                  <a:schemeClr val="lt1"/>
                </a:solidFill>
                <a:latin typeface="Squada One"/>
                <a:ea typeface="Squada One"/>
                <a:cs typeface="Squada One"/>
                <a:sym typeface="Squada One"/>
              </a:endParaRPr>
            </a:p>
          </p:txBody>
        </p:sp>
        <p:sp>
          <p:nvSpPr>
            <p:cNvPr id="1366" name="Google Shape;1366;p46"/>
            <p:cNvSpPr txBox="1"/>
            <p:nvPr/>
          </p:nvSpPr>
          <p:spPr>
            <a:xfrm>
              <a:off x="6265200" y="4053304"/>
              <a:ext cx="2421600" cy="59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Despite being red, Mars is a very cold place full of iron oxide dust</a:t>
              </a:r>
              <a:endParaRPr sz="13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grpSp>
        <p:nvGrpSpPr>
          <p:cNvPr id="1367" name="Google Shape;1367;p46"/>
          <p:cNvGrpSpPr/>
          <p:nvPr/>
        </p:nvGrpSpPr>
        <p:grpSpPr>
          <a:xfrm>
            <a:off x="457200" y="1327825"/>
            <a:ext cx="2421671" cy="873298"/>
            <a:chOff x="457200" y="1327825"/>
            <a:chExt cx="2421671" cy="873298"/>
          </a:xfrm>
        </p:grpSpPr>
        <p:sp>
          <p:nvSpPr>
            <p:cNvPr id="1368" name="Google Shape;1368;p46"/>
            <p:cNvSpPr txBox="1"/>
            <p:nvPr/>
          </p:nvSpPr>
          <p:spPr>
            <a:xfrm>
              <a:off x="457271" y="1327825"/>
              <a:ext cx="2421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INITIAL</a:t>
              </a:r>
              <a:endParaRPr sz="1800" b="1">
                <a:solidFill>
                  <a:schemeClr val="lt1"/>
                </a:solidFill>
                <a:latin typeface="Squada One"/>
                <a:ea typeface="Squada One"/>
                <a:cs typeface="Squada One"/>
                <a:sym typeface="Squada One"/>
              </a:endParaRPr>
            </a:p>
          </p:txBody>
        </p:sp>
        <p:sp>
          <p:nvSpPr>
            <p:cNvPr id="1369" name="Google Shape;1369;p46"/>
            <p:cNvSpPr txBox="1"/>
            <p:nvPr/>
          </p:nvSpPr>
          <p:spPr>
            <a:xfrm>
              <a:off x="457200" y="1600223"/>
              <a:ext cx="2421600" cy="6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It is the closest planet to the Sun and the smallest of them all</a:t>
              </a:r>
              <a:endParaRPr sz="1300">
                <a:solidFill>
                  <a:schemeClr val="lt1"/>
                </a:solidFill>
                <a:latin typeface="Roboto Condensed"/>
                <a:ea typeface="Roboto Condensed"/>
                <a:cs typeface="Roboto Condensed"/>
                <a:sym typeface="Roboto Condensed"/>
              </a:endParaRPr>
            </a:p>
          </p:txBody>
        </p:sp>
      </p:grpSp>
      <p:grpSp>
        <p:nvGrpSpPr>
          <p:cNvPr id="1370" name="Google Shape;1370;p46"/>
          <p:cNvGrpSpPr/>
          <p:nvPr/>
        </p:nvGrpSpPr>
        <p:grpSpPr>
          <a:xfrm>
            <a:off x="457200" y="2959058"/>
            <a:ext cx="2421629" cy="873320"/>
            <a:chOff x="457200" y="2959058"/>
            <a:chExt cx="2421629" cy="873320"/>
          </a:xfrm>
        </p:grpSpPr>
        <p:sp>
          <p:nvSpPr>
            <p:cNvPr id="1371" name="Google Shape;1371;p46"/>
            <p:cNvSpPr txBox="1"/>
            <p:nvPr/>
          </p:nvSpPr>
          <p:spPr>
            <a:xfrm>
              <a:off x="457229" y="2959058"/>
              <a:ext cx="2421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DEFINED</a:t>
              </a:r>
              <a:endParaRPr sz="1800" b="1">
                <a:solidFill>
                  <a:schemeClr val="lt1"/>
                </a:solidFill>
                <a:latin typeface="Squada One"/>
                <a:ea typeface="Squada One"/>
                <a:cs typeface="Squada One"/>
                <a:sym typeface="Squada One"/>
              </a:endParaRPr>
            </a:p>
          </p:txBody>
        </p:sp>
        <p:sp>
          <p:nvSpPr>
            <p:cNvPr id="1372" name="Google Shape;1372;p46"/>
            <p:cNvSpPr txBox="1"/>
            <p:nvPr/>
          </p:nvSpPr>
          <p:spPr>
            <a:xfrm>
              <a:off x="457200" y="3237778"/>
              <a:ext cx="2421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Saturn is composed mostly of hydrogen and also helium</a:t>
              </a:r>
              <a:endParaRPr sz="1300">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grpSp>
      <p:grpSp>
        <p:nvGrpSpPr>
          <p:cNvPr id="1373" name="Google Shape;1373;p46"/>
          <p:cNvGrpSpPr/>
          <p:nvPr/>
        </p:nvGrpSpPr>
        <p:grpSpPr>
          <a:xfrm>
            <a:off x="6265200" y="2129300"/>
            <a:ext cx="2421605" cy="878818"/>
            <a:chOff x="6265200" y="2129300"/>
            <a:chExt cx="2421605" cy="878818"/>
          </a:xfrm>
        </p:grpSpPr>
        <p:sp>
          <p:nvSpPr>
            <p:cNvPr id="1374" name="Google Shape;1374;p46"/>
            <p:cNvSpPr txBox="1"/>
            <p:nvPr/>
          </p:nvSpPr>
          <p:spPr>
            <a:xfrm>
              <a:off x="6265205" y="2129300"/>
              <a:ext cx="24216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MANAGED</a:t>
              </a:r>
              <a:endParaRPr sz="1800" b="1">
                <a:solidFill>
                  <a:schemeClr val="lt1"/>
                </a:solidFill>
                <a:latin typeface="Squada One"/>
                <a:ea typeface="Squada One"/>
                <a:cs typeface="Squada One"/>
                <a:sym typeface="Squada One"/>
              </a:endParaRPr>
            </a:p>
          </p:txBody>
        </p:sp>
        <p:sp>
          <p:nvSpPr>
            <p:cNvPr id="1375" name="Google Shape;1375;p46"/>
            <p:cNvSpPr txBox="1"/>
            <p:nvPr/>
          </p:nvSpPr>
          <p:spPr>
            <a:xfrm>
              <a:off x="6265200" y="2407218"/>
              <a:ext cx="2421600" cy="60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Venus has a beautiful name and very high temperatures</a:t>
              </a:r>
              <a:endParaRPr sz="1300">
                <a:solidFill>
                  <a:schemeClr val="lt1"/>
                </a:solidFill>
                <a:latin typeface="Roboto Condensed"/>
                <a:ea typeface="Roboto Condensed"/>
                <a:cs typeface="Roboto Condensed"/>
                <a:sym typeface="Roboto Condensed"/>
              </a:endParaRPr>
            </a:p>
          </p:txBody>
        </p:sp>
      </p:grpSp>
      <p:grpSp>
        <p:nvGrpSpPr>
          <p:cNvPr id="1376" name="Google Shape;1376;p46"/>
          <p:cNvGrpSpPr/>
          <p:nvPr/>
        </p:nvGrpSpPr>
        <p:grpSpPr>
          <a:xfrm>
            <a:off x="2890138" y="1211211"/>
            <a:ext cx="3363725" cy="3553401"/>
            <a:chOff x="2890138" y="1211211"/>
            <a:chExt cx="3363725" cy="3553401"/>
          </a:xfrm>
        </p:grpSpPr>
        <p:sp>
          <p:nvSpPr>
            <p:cNvPr id="1377" name="Google Shape;1377;p46"/>
            <p:cNvSpPr/>
            <p:nvPr/>
          </p:nvSpPr>
          <p:spPr>
            <a:xfrm rot="-5400000">
              <a:off x="4542661" y="3731676"/>
              <a:ext cx="1106517" cy="959355"/>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rot="-5400000">
              <a:off x="3203793" y="3903089"/>
              <a:ext cx="711090" cy="616533"/>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9" name="Google Shape;1379;p46"/>
            <p:cNvCxnSpPr/>
            <p:nvPr/>
          </p:nvCxnSpPr>
          <p:spPr>
            <a:xfrm>
              <a:off x="3869163" y="4205875"/>
              <a:ext cx="746400" cy="0"/>
            </a:xfrm>
            <a:prstGeom prst="straightConnector1">
              <a:avLst/>
            </a:prstGeom>
            <a:noFill/>
            <a:ln w="19050" cap="flat" cmpd="sng">
              <a:solidFill>
                <a:schemeClr val="lt1"/>
              </a:solidFill>
              <a:prstDash val="solid"/>
              <a:round/>
              <a:headEnd type="none" w="med" len="med"/>
              <a:tailEnd type="none" w="med" len="med"/>
            </a:ln>
          </p:spPr>
        </p:cxnSp>
        <p:sp>
          <p:nvSpPr>
            <p:cNvPr id="1380" name="Google Shape;1380;p46"/>
            <p:cNvSpPr txBox="1"/>
            <p:nvPr/>
          </p:nvSpPr>
          <p:spPr>
            <a:xfrm>
              <a:off x="3290686" y="4031575"/>
              <a:ext cx="537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04</a:t>
              </a:r>
              <a:endParaRPr sz="1800" b="1">
                <a:solidFill>
                  <a:schemeClr val="dk2"/>
                </a:solidFill>
                <a:latin typeface="Squada One"/>
                <a:ea typeface="Squada One"/>
                <a:cs typeface="Squada One"/>
                <a:sym typeface="Squada One"/>
              </a:endParaRPr>
            </a:p>
          </p:txBody>
        </p:sp>
        <p:cxnSp>
          <p:nvCxnSpPr>
            <p:cNvPr id="1381" name="Google Shape;1381;p46"/>
            <p:cNvCxnSpPr/>
            <p:nvPr/>
          </p:nvCxnSpPr>
          <p:spPr>
            <a:xfrm rot="10800000">
              <a:off x="6253863" y="3890838"/>
              <a:ext cx="0" cy="647100"/>
            </a:xfrm>
            <a:prstGeom prst="straightConnector1">
              <a:avLst/>
            </a:prstGeom>
            <a:noFill/>
            <a:ln w="19050" cap="flat" cmpd="sng">
              <a:solidFill>
                <a:schemeClr val="lt1"/>
              </a:solidFill>
              <a:prstDash val="solid"/>
              <a:round/>
              <a:headEnd type="none" w="med" len="med"/>
              <a:tailEnd type="none" w="med" len="med"/>
            </a:ln>
          </p:spPr>
        </p:cxnSp>
        <p:cxnSp>
          <p:nvCxnSpPr>
            <p:cNvPr id="1382" name="Google Shape;1382;p46"/>
            <p:cNvCxnSpPr/>
            <p:nvPr/>
          </p:nvCxnSpPr>
          <p:spPr>
            <a:xfrm rot="10800000">
              <a:off x="5576263" y="4223013"/>
              <a:ext cx="666300" cy="0"/>
            </a:xfrm>
            <a:prstGeom prst="straightConnector1">
              <a:avLst/>
            </a:prstGeom>
            <a:noFill/>
            <a:ln w="19050" cap="flat" cmpd="sng">
              <a:solidFill>
                <a:schemeClr val="lt1"/>
              </a:solidFill>
              <a:prstDash val="solid"/>
              <a:round/>
              <a:headEnd type="none" w="med" len="med"/>
              <a:tailEnd type="none" w="med" len="med"/>
            </a:ln>
          </p:spPr>
        </p:cxnSp>
        <p:grpSp>
          <p:nvGrpSpPr>
            <p:cNvPr id="1383" name="Google Shape;1383;p46"/>
            <p:cNvGrpSpPr/>
            <p:nvPr/>
          </p:nvGrpSpPr>
          <p:grpSpPr>
            <a:xfrm>
              <a:off x="4915976" y="4013456"/>
              <a:ext cx="359878" cy="367165"/>
              <a:chOff x="-65129950" y="2646800"/>
              <a:chExt cx="311125" cy="317425"/>
            </a:xfrm>
          </p:grpSpPr>
          <p:sp>
            <p:nvSpPr>
              <p:cNvPr id="1384" name="Google Shape;1384;p46"/>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46"/>
            <p:cNvSpPr/>
            <p:nvPr/>
          </p:nvSpPr>
          <p:spPr>
            <a:xfrm rot="-5400000">
              <a:off x="3494232" y="1284792"/>
              <a:ext cx="1106517" cy="959355"/>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rot="-5400000">
              <a:off x="5226868" y="1456201"/>
              <a:ext cx="711090" cy="616533"/>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8" name="Google Shape;1388;p46"/>
            <p:cNvCxnSpPr/>
            <p:nvPr/>
          </p:nvCxnSpPr>
          <p:spPr>
            <a:xfrm>
              <a:off x="4527163" y="1755850"/>
              <a:ext cx="746400" cy="0"/>
            </a:xfrm>
            <a:prstGeom prst="straightConnector1">
              <a:avLst/>
            </a:prstGeom>
            <a:noFill/>
            <a:ln w="19050" cap="flat" cmpd="sng">
              <a:solidFill>
                <a:schemeClr val="lt1"/>
              </a:solidFill>
              <a:prstDash val="solid"/>
              <a:round/>
              <a:headEnd type="none" w="med" len="med"/>
              <a:tailEnd type="none" w="med" len="med"/>
            </a:ln>
          </p:spPr>
        </p:cxnSp>
        <p:sp>
          <p:nvSpPr>
            <p:cNvPr id="1389" name="Google Shape;1389;p46"/>
            <p:cNvSpPr txBox="1"/>
            <p:nvPr/>
          </p:nvSpPr>
          <p:spPr>
            <a:xfrm>
              <a:off x="5313761" y="1590175"/>
              <a:ext cx="537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01</a:t>
              </a:r>
              <a:endParaRPr sz="1800" b="1">
                <a:solidFill>
                  <a:schemeClr val="dk2"/>
                </a:solidFill>
                <a:latin typeface="Squada One"/>
                <a:ea typeface="Squada One"/>
                <a:cs typeface="Squada One"/>
                <a:sym typeface="Squada One"/>
              </a:endParaRPr>
            </a:p>
          </p:txBody>
        </p:sp>
        <p:cxnSp>
          <p:nvCxnSpPr>
            <p:cNvPr id="1390" name="Google Shape;1390;p46"/>
            <p:cNvCxnSpPr/>
            <p:nvPr/>
          </p:nvCxnSpPr>
          <p:spPr>
            <a:xfrm>
              <a:off x="2890138" y="1440925"/>
              <a:ext cx="0" cy="647100"/>
            </a:xfrm>
            <a:prstGeom prst="straightConnector1">
              <a:avLst/>
            </a:prstGeom>
            <a:noFill/>
            <a:ln w="19050" cap="flat" cmpd="sng">
              <a:solidFill>
                <a:schemeClr val="lt1"/>
              </a:solidFill>
              <a:prstDash val="solid"/>
              <a:round/>
              <a:headEnd type="none" w="med" len="med"/>
              <a:tailEnd type="none" w="med" len="med"/>
            </a:ln>
          </p:spPr>
        </p:cxnSp>
        <p:cxnSp>
          <p:nvCxnSpPr>
            <p:cNvPr id="1391" name="Google Shape;1391;p46"/>
            <p:cNvCxnSpPr/>
            <p:nvPr/>
          </p:nvCxnSpPr>
          <p:spPr>
            <a:xfrm>
              <a:off x="2901438" y="1755850"/>
              <a:ext cx="666300" cy="0"/>
            </a:xfrm>
            <a:prstGeom prst="straightConnector1">
              <a:avLst/>
            </a:prstGeom>
            <a:noFill/>
            <a:ln w="19050" cap="flat" cmpd="sng">
              <a:solidFill>
                <a:schemeClr val="lt1"/>
              </a:solidFill>
              <a:prstDash val="solid"/>
              <a:round/>
              <a:headEnd type="none" w="med" len="med"/>
              <a:tailEnd type="none" w="med" len="med"/>
            </a:ln>
          </p:spPr>
        </p:cxnSp>
        <p:sp>
          <p:nvSpPr>
            <p:cNvPr id="1392" name="Google Shape;1392;p46"/>
            <p:cNvSpPr/>
            <p:nvPr/>
          </p:nvSpPr>
          <p:spPr>
            <a:xfrm>
              <a:off x="3887566" y="1592767"/>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rot="-5400000">
              <a:off x="3494232" y="2916048"/>
              <a:ext cx="1106517" cy="959355"/>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rot="-5400000">
              <a:off x="5226868" y="3087464"/>
              <a:ext cx="711090" cy="616533"/>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5" name="Google Shape;1395;p46"/>
            <p:cNvCxnSpPr/>
            <p:nvPr/>
          </p:nvCxnSpPr>
          <p:spPr>
            <a:xfrm>
              <a:off x="4527163" y="3388450"/>
              <a:ext cx="746400" cy="0"/>
            </a:xfrm>
            <a:prstGeom prst="straightConnector1">
              <a:avLst/>
            </a:prstGeom>
            <a:noFill/>
            <a:ln w="19050" cap="flat" cmpd="sng">
              <a:solidFill>
                <a:schemeClr val="lt1"/>
              </a:solidFill>
              <a:prstDash val="solid"/>
              <a:round/>
              <a:headEnd type="none" w="med" len="med"/>
              <a:tailEnd type="none" w="med" len="med"/>
            </a:ln>
          </p:spPr>
        </p:cxnSp>
        <p:sp>
          <p:nvSpPr>
            <p:cNvPr id="1396" name="Google Shape;1396;p46"/>
            <p:cNvSpPr txBox="1"/>
            <p:nvPr/>
          </p:nvSpPr>
          <p:spPr>
            <a:xfrm>
              <a:off x="5313761" y="3221425"/>
              <a:ext cx="537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03</a:t>
              </a:r>
              <a:endParaRPr sz="1800" b="1">
                <a:solidFill>
                  <a:schemeClr val="dk2"/>
                </a:solidFill>
                <a:latin typeface="Squada One"/>
                <a:ea typeface="Squada One"/>
                <a:cs typeface="Squada One"/>
                <a:sym typeface="Squada One"/>
              </a:endParaRPr>
            </a:p>
          </p:txBody>
        </p:sp>
        <p:cxnSp>
          <p:nvCxnSpPr>
            <p:cNvPr id="1397" name="Google Shape;1397;p46"/>
            <p:cNvCxnSpPr/>
            <p:nvPr/>
          </p:nvCxnSpPr>
          <p:spPr>
            <a:xfrm>
              <a:off x="2890138" y="3064900"/>
              <a:ext cx="0" cy="647100"/>
            </a:xfrm>
            <a:prstGeom prst="straightConnector1">
              <a:avLst/>
            </a:prstGeom>
            <a:noFill/>
            <a:ln w="19050" cap="flat" cmpd="sng">
              <a:solidFill>
                <a:schemeClr val="lt1"/>
              </a:solidFill>
              <a:prstDash val="solid"/>
              <a:round/>
              <a:headEnd type="none" w="med" len="med"/>
              <a:tailEnd type="none" w="med" len="med"/>
            </a:ln>
          </p:spPr>
        </p:cxnSp>
        <p:cxnSp>
          <p:nvCxnSpPr>
            <p:cNvPr id="1398" name="Google Shape;1398;p46"/>
            <p:cNvCxnSpPr/>
            <p:nvPr/>
          </p:nvCxnSpPr>
          <p:spPr>
            <a:xfrm>
              <a:off x="2901438" y="3379825"/>
              <a:ext cx="666300" cy="0"/>
            </a:xfrm>
            <a:prstGeom prst="straightConnector1">
              <a:avLst/>
            </a:prstGeom>
            <a:noFill/>
            <a:ln w="19050" cap="flat" cmpd="sng">
              <a:solidFill>
                <a:schemeClr val="lt1"/>
              </a:solidFill>
              <a:prstDash val="solid"/>
              <a:round/>
              <a:headEnd type="none" w="med" len="med"/>
              <a:tailEnd type="none" w="med" len="med"/>
            </a:ln>
          </p:spPr>
        </p:cxnSp>
        <p:grpSp>
          <p:nvGrpSpPr>
            <p:cNvPr id="1399" name="Google Shape;1399;p46"/>
            <p:cNvGrpSpPr/>
            <p:nvPr/>
          </p:nvGrpSpPr>
          <p:grpSpPr>
            <a:xfrm>
              <a:off x="3864322" y="3215771"/>
              <a:ext cx="366269" cy="359907"/>
              <a:chOff x="-60988625" y="2310475"/>
              <a:chExt cx="316650" cy="311150"/>
            </a:xfrm>
          </p:grpSpPr>
          <p:sp>
            <p:nvSpPr>
              <p:cNvPr id="1400" name="Google Shape;1400;p46"/>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6"/>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6"/>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6"/>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46"/>
            <p:cNvSpPr/>
            <p:nvPr/>
          </p:nvSpPr>
          <p:spPr>
            <a:xfrm rot="-5400000">
              <a:off x="4542661" y="2100420"/>
              <a:ext cx="1106517" cy="959355"/>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6"/>
            <p:cNvSpPr/>
            <p:nvPr/>
          </p:nvSpPr>
          <p:spPr>
            <a:xfrm rot="-5400000">
              <a:off x="3203793" y="2271826"/>
              <a:ext cx="711090" cy="616533"/>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8" name="Google Shape;1408;p46"/>
            <p:cNvCxnSpPr/>
            <p:nvPr/>
          </p:nvCxnSpPr>
          <p:spPr>
            <a:xfrm>
              <a:off x="3869163" y="2568700"/>
              <a:ext cx="746400" cy="0"/>
            </a:xfrm>
            <a:prstGeom prst="straightConnector1">
              <a:avLst/>
            </a:prstGeom>
            <a:noFill/>
            <a:ln w="19050" cap="flat" cmpd="sng">
              <a:solidFill>
                <a:schemeClr val="lt1"/>
              </a:solidFill>
              <a:prstDash val="solid"/>
              <a:round/>
              <a:headEnd type="none" w="med" len="med"/>
              <a:tailEnd type="none" w="med" len="med"/>
            </a:ln>
          </p:spPr>
        </p:cxnSp>
        <p:sp>
          <p:nvSpPr>
            <p:cNvPr id="1409" name="Google Shape;1409;p46"/>
            <p:cNvSpPr txBox="1"/>
            <p:nvPr/>
          </p:nvSpPr>
          <p:spPr>
            <a:xfrm>
              <a:off x="3290686" y="2405800"/>
              <a:ext cx="537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02</a:t>
              </a:r>
              <a:endParaRPr sz="1800" b="1">
                <a:solidFill>
                  <a:schemeClr val="dk2"/>
                </a:solidFill>
                <a:latin typeface="Squada One"/>
                <a:ea typeface="Squada One"/>
                <a:cs typeface="Squada One"/>
                <a:sym typeface="Squada One"/>
              </a:endParaRPr>
            </a:p>
          </p:txBody>
        </p:sp>
        <p:cxnSp>
          <p:nvCxnSpPr>
            <p:cNvPr id="1410" name="Google Shape;1410;p46"/>
            <p:cNvCxnSpPr/>
            <p:nvPr/>
          </p:nvCxnSpPr>
          <p:spPr>
            <a:xfrm rot="10800000">
              <a:off x="6253863" y="2245138"/>
              <a:ext cx="0" cy="647100"/>
            </a:xfrm>
            <a:prstGeom prst="straightConnector1">
              <a:avLst/>
            </a:prstGeom>
            <a:noFill/>
            <a:ln w="19050" cap="flat" cmpd="sng">
              <a:solidFill>
                <a:schemeClr val="lt1"/>
              </a:solidFill>
              <a:prstDash val="solid"/>
              <a:round/>
              <a:headEnd type="none" w="med" len="med"/>
              <a:tailEnd type="none" w="med" len="med"/>
            </a:ln>
          </p:spPr>
        </p:cxnSp>
        <p:cxnSp>
          <p:nvCxnSpPr>
            <p:cNvPr id="1411" name="Google Shape;1411;p46"/>
            <p:cNvCxnSpPr/>
            <p:nvPr/>
          </p:nvCxnSpPr>
          <p:spPr>
            <a:xfrm rot="10800000">
              <a:off x="5576263" y="2577313"/>
              <a:ext cx="666300" cy="0"/>
            </a:xfrm>
            <a:prstGeom prst="straightConnector1">
              <a:avLst/>
            </a:prstGeom>
            <a:noFill/>
            <a:ln w="19050" cap="flat" cmpd="sng">
              <a:solidFill>
                <a:schemeClr val="lt1"/>
              </a:solidFill>
              <a:prstDash val="solid"/>
              <a:round/>
              <a:headEnd type="none" w="med" len="med"/>
              <a:tailEnd type="none" w="med" len="med"/>
            </a:ln>
          </p:spPr>
        </p:cxnSp>
        <p:grpSp>
          <p:nvGrpSpPr>
            <p:cNvPr id="1412" name="Google Shape;1412;p46"/>
            <p:cNvGrpSpPr/>
            <p:nvPr/>
          </p:nvGrpSpPr>
          <p:grpSpPr>
            <a:xfrm>
              <a:off x="4912798" y="2396730"/>
              <a:ext cx="366269" cy="366732"/>
              <a:chOff x="-61784125" y="1931250"/>
              <a:chExt cx="316650" cy="317050"/>
            </a:xfrm>
          </p:grpSpPr>
          <p:sp>
            <p:nvSpPr>
              <p:cNvPr id="1413" name="Google Shape;1413;p46"/>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6"/>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4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422" name="Google Shape;1422;p47"/>
          <p:cNvGrpSpPr/>
          <p:nvPr/>
        </p:nvGrpSpPr>
        <p:grpSpPr>
          <a:xfrm>
            <a:off x="7219200" y="1095997"/>
            <a:ext cx="1467600" cy="3634403"/>
            <a:chOff x="7219200" y="1095997"/>
            <a:chExt cx="1467600" cy="3634403"/>
          </a:xfrm>
        </p:grpSpPr>
        <p:sp>
          <p:nvSpPr>
            <p:cNvPr id="1423" name="Google Shape;1423;p47"/>
            <p:cNvSpPr/>
            <p:nvPr/>
          </p:nvSpPr>
          <p:spPr>
            <a:xfrm>
              <a:off x="7219200" y="1920000"/>
              <a:ext cx="1467600" cy="2810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7"/>
            <p:cNvSpPr/>
            <p:nvPr/>
          </p:nvSpPr>
          <p:spPr>
            <a:xfrm>
              <a:off x="7219200" y="3370825"/>
              <a:ext cx="1467600" cy="8199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rot="-5400000">
              <a:off x="7597455" y="1143276"/>
              <a:ext cx="711090" cy="616533"/>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txBox="1"/>
            <p:nvPr/>
          </p:nvSpPr>
          <p:spPr>
            <a:xfrm>
              <a:off x="7219200" y="4285750"/>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STEP 5</a:t>
              </a:r>
              <a:endParaRPr sz="1800" b="1">
                <a:solidFill>
                  <a:schemeClr val="lt1"/>
                </a:solidFill>
                <a:latin typeface="Squada One"/>
                <a:ea typeface="Squada One"/>
                <a:cs typeface="Squada One"/>
                <a:sym typeface="Squada One"/>
              </a:endParaRPr>
            </a:p>
          </p:txBody>
        </p:sp>
        <p:sp>
          <p:nvSpPr>
            <p:cNvPr id="1427" name="Google Shape;1427;p47"/>
            <p:cNvSpPr txBox="1"/>
            <p:nvPr/>
          </p:nvSpPr>
          <p:spPr>
            <a:xfrm>
              <a:off x="7219200" y="2449125"/>
              <a:ext cx="1467600" cy="7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Jupiter is the biggest planet in the Solar System</a:t>
              </a:r>
              <a:endParaRPr sz="1300">
                <a:solidFill>
                  <a:schemeClr val="lt1"/>
                </a:solidFill>
                <a:latin typeface="Roboto Condensed"/>
                <a:ea typeface="Roboto Condensed"/>
                <a:cs typeface="Roboto Condensed"/>
                <a:sym typeface="Roboto Condensed"/>
              </a:endParaRPr>
            </a:p>
          </p:txBody>
        </p:sp>
        <p:sp>
          <p:nvSpPr>
            <p:cNvPr id="1428" name="Google Shape;1428;p47"/>
            <p:cNvSpPr txBox="1"/>
            <p:nvPr/>
          </p:nvSpPr>
          <p:spPr>
            <a:xfrm>
              <a:off x="7219200" y="2177225"/>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OPTIMIZING</a:t>
              </a:r>
              <a:endParaRPr sz="1800" b="1">
                <a:solidFill>
                  <a:schemeClr val="lt1"/>
                </a:solidFill>
                <a:latin typeface="Squada One"/>
                <a:ea typeface="Squada One"/>
                <a:cs typeface="Squada One"/>
                <a:sym typeface="Squada One"/>
              </a:endParaRPr>
            </a:p>
          </p:txBody>
        </p:sp>
        <p:sp>
          <p:nvSpPr>
            <p:cNvPr id="1429" name="Google Shape;1429;p47"/>
            <p:cNvSpPr txBox="1"/>
            <p:nvPr/>
          </p:nvSpPr>
          <p:spPr>
            <a:xfrm>
              <a:off x="7644762" y="1277250"/>
              <a:ext cx="616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05</a:t>
              </a:r>
              <a:endParaRPr sz="3000" b="1">
                <a:solidFill>
                  <a:schemeClr val="lt1"/>
                </a:solidFill>
                <a:latin typeface="Squada One"/>
                <a:ea typeface="Squada One"/>
                <a:cs typeface="Squada One"/>
                <a:sym typeface="Squada One"/>
              </a:endParaRPr>
            </a:p>
          </p:txBody>
        </p:sp>
        <p:sp>
          <p:nvSpPr>
            <p:cNvPr id="1430" name="Google Shape;1430;p47"/>
            <p:cNvSpPr/>
            <p:nvPr/>
          </p:nvSpPr>
          <p:spPr>
            <a:xfrm>
              <a:off x="7740928" y="3567024"/>
              <a:ext cx="426382" cy="427519"/>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7"/>
          <p:cNvGrpSpPr/>
          <p:nvPr/>
        </p:nvGrpSpPr>
        <p:grpSpPr>
          <a:xfrm>
            <a:off x="2147700" y="1095997"/>
            <a:ext cx="1467600" cy="3634403"/>
            <a:chOff x="2147700" y="1095997"/>
            <a:chExt cx="1467600" cy="3634403"/>
          </a:xfrm>
        </p:grpSpPr>
        <p:sp>
          <p:nvSpPr>
            <p:cNvPr id="1432" name="Google Shape;1432;p47"/>
            <p:cNvSpPr/>
            <p:nvPr/>
          </p:nvSpPr>
          <p:spPr>
            <a:xfrm>
              <a:off x="2147700" y="1920000"/>
              <a:ext cx="1467600" cy="2810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2147700" y="3370825"/>
              <a:ext cx="1467600" cy="8199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rot="-5400000">
              <a:off x="2525955" y="1143276"/>
              <a:ext cx="711090" cy="616533"/>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7"/>
            <p:cNvSpPr txBox="1"/>
            <p:nvPr/>
          </p:nvSpPr>
          <p:spPr>
            <a:xfrm>
              <a:off x="2147700" y="4285750"/>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STEP 2</a:t>
              </a:r>
              <a:endParaRPr sz="1800" b="1">
                <a:solidFill>
                  <a:schemeClr val="lt1"/>
                </a:solidFill>
                <a:latin typeface="Squada One"/>
                <a:ea typeface="Squada One"/>
                <a:cs typeface="Squada One"/>
                <a:sym typeface="Squada One"/>
              </a:endParaRPr>
            </a:p>
          </p:txBody>
        </p:sp>
        <p:sp>
          <p:nvSpPr>
            <p:cNvPr id="1436" name="Google Shape;1436;p47"/>
            <p:cNvSpPr txBox="1"/>
            <p:nvPr/>
          </p:nvSpPr>
          <p:spPr>
            <a:xfrm>
              <a:off x="2147700" y="2449125"/>
              <a:ext cx="1467600" cy="7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Jupiter is the biggest planet in the Solar System</a:t>
              </a:r>
              <a:endParaRPr sz="1300">
                <a:solidFill>
                  <a:schemeClr val="lt1"/>
                </a:solidFill>
                <a:latin typeface="Roboto Condensed"/>
                <a:ea typeface="Roboto Condensed"/>
                <a:cs typeface="Roboto Condensed"/>
                <a:sym typeface="Roboto Condensed"/>
              </a:endParaRPr>
            </a:p>
            <a:p>
              <a:pPr marL="0" lvl="0" indent="0" algn="ctr" rtl="0">
                <a:spcBef>
                  <a:spcPts val="0"/>
                </a:spcBef>
                <a:spcAft>
                  <a:spcPts val="0"/>
                </a:spcAft>
                <a:buNone/>
              </a:pPr>
              <a:endParaRPr sz="1300">
                <a:solidFill>
                  <a:schemeClr val="lt1"/>
                </a:solidFill>
                <a:latin typeface="Roboto Condensed"/>
                <a:ea typeface="Roboto Condensed"/>
                <a:cs typeface="Roboto Condensed"/>
                <a:sym typeface="Roboto Condensed"/>
              </a:endParaRPr>
            </a:p>
          </p:txBody>
        </p:sp>
        <p:sp>
          <p:nvSpPr>
            <p:cNvPr id="1437" name="Google Shape;1437;p47"/>
            <p:cNvSpPr txBox="1"/>
            <p:nvPr/>
          </p:nvSpPr>
          <p:spPr>
            <a:xfrm>
              <a:off x="2147700" y="2177225"/>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MANAGED</a:t>
              </a:r>
              <a:endParaRPr sz="1800" b="1">
                <a:solidFill>
                  <a:schemeClr val="lt1"/>
                </a:solidFill>
                <a:latin typeface="Squada One"/>
                <a:ea typeface="Squada One"/>
                <a:cs typeface="Squada One"/>
                <a:sym typeface="Squada One"/>
              </a:endParaRPr>
            </a:p>
          </p:txBody>
        </p:sp>
        <p:sp>
          <p:nvSpPr>
            <p:cNvPr id="1438" name="Google Shape;1438;p47"/>
            <p:cNvSpPr txBox="1"/>
            <p:nvPr/>
          </p:nvSpPr>
          <p:spPr>
            <a:xfrm>
              <a:off x="2573237" y="1277250"/>
              <a:ext cx="616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02</a:t>
              </a:r>
              <a:endParaRPr sz="3000" b="1">
                <a:solidFill>
                  <a:schemeClr val="lt1"/>
                </a:solidFill>
                <a:latin typeface="Squada One"/>
                <a:ea typeface="Squada One"/>
                <a:cs typeface="Squada One"/>
                <a:sym typeface="Squada One"/>
              </a:endParaRPr>
            </a:p>
          </p:txBody>
        </p:sp>
        <p:grpSp>
          <p:nvGrpSpPr>
            <p:cNvPr id="1439" name="Google Shape;1439;p47"/>
            <p:cNvGrpSpPr/>
            <p:nvPr/>
          </p:nvGrpSpPr>
          <p:grpSpPr>
            <a:xfrm>
              <a:off x="2699066" y="3567493"/>
              <a:ext cx="364861" cy="426560"/>
              <a:chOff x="-48237000" y="2342650"/>
              <a:chExt cx="256800" cy="300225"/>
            </a:xfrm>
          </p:grpSpPr>
          <p:sp>
            <p:nvSpPr>
              <p:cNvPr id="1440" name="Google Shape;1440;p47"/>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7"/>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3" name="Google Shape;1443;p47"/>
          <p:cNvGrpSpPr/>
          <p:nvPr/>
        </p:nvGrpSpPr>
        <p:grpSpPr>
          <a:xfrm>
            <a:off x="457200" y="1095997"/>
            <a:ext cx="1467600" cy="3634403"/>
            <a:chOff x="457200" y="1095997"/>
            <a:chExt cx="1467600" cy="3634403"/>
          </a:xfrm>
        </p:grpSpPr>
        <p:sp>
          <p:nvSpPr>
            <p:cNvPr id="1444" name="Google Shape;1444;p47"/>
            <p:cNvSpPr/>
            <p:nvPr/>
          </p:nvSpPr>
          <p:spPr>
            <a:xfrm>
              <a:off x="457200" y="1920000"/>
              <a:ext cx="1467600" cy="2810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457200" y="3370825"/>
              <a:ext cx="1467600" cy="8199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rot="-5400000">
              <a:off x="835455" y="1143276"/>
              <a:ext cx="711090" cy="616533"/>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txBox="1"/>
            <p:nvPr/>
          </p:nvSpPr>
          <p:spPr>
            <a:xfrm>
              <a:off x="457200" y="4285750"/>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STEP 1</a:t>
              </a:r>
              <a:endParaRPr sz="1800" b="1">
                <a:solidFill>
                  <a:schemeClr val="lt1"/>
                </a:solidFill>
                <a:latin typeface="Squada One"/>
                <a:ea typeface="Squada One"/>
                <a:cs typeface="Squada One"/>
                <a:sym typeface="Squada One"/>
              </a:endParaRPr>
            </a:p>
          </p:txBody>
        </p:sp>
        <p:sp>
          <p:nvSpPr>
            <p:cNvPr id="1448" name="Google Shape;1448;p47"/>
            <p:cNvSpPr txBox="1"/>
            <p:nvPr/>
          </p:nvSpPr>
          <p:spPr>
            <a:xfrm>
              <a:off x="457200" y="2449125"/>
              <a:ext cx="1467600" cy="7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The closest planet to the Sun and the smallest one</a:t>
              </a:r>
              <a:endParaRPr sz="1300">
                <a:solidFill>
                  <a:schemeClr val="lt1"/>
                </a:solidFill>
                <a:latin typeface="Roboto Condensed"/>
                <a:ea typeface="Roboto Condensed"/>
                <a:cs typeface="Roboto Condensed"/>
                <a:sym typeface="Roboto Condensed"/>
              </a:endParaRPr>
            </a:p>
          </p:txBody>
        </p:sp>
        <p:sp>
          <p:nvSpPr>
            <p:cNvPr id="1449" name="Google Shape;1449;p47"/>
            <p:cNvSpPr txBox="1"/>
            <p:nvPr/>
          </p:nvSpPr>
          <p:spPr>
            <a:xfrm>
              <a:off x="457200" y="2177225"/>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INITIAL</a:t>
              </a:r>
              <a:endParaRPr sz="1800" b="1">
                <a:solidFill>
                  <a:schemeClr val="lt1"/>
                </a:solidFill>
                <a:latin typeface="Squada One"/>
                <a:ea typeface="Squada One"/>
                <a:cs typeface="Squada One"/>
                <a:sym typeface="Squada One"/>
              </a:endParaRPr>
            </a:p>
          </p:txBody>
        </p:sp>
        <p:sp>
          <p:nvSpPr>
            <p:cNvPr id="1450" name="Google Shape;1450;p47"/>
            <p:cNvSpPr txBox="1"/>
            <p:nvPr/>
          </p:nvSpPr>
          <p:spPr>
            <a:xfrm>
              <a:off x="882725" y="1277250"/>
              <a:ext cx="616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01</a:t>
              </a:r>
              <a:endParaRPr sz="3000" b="1">
                <a:solidFill>
                  <a:schemeClr val="lt1"/>
                </a:solidFill>
                <a:latin typeface="Squada One"/>
                <a:ea typeface="Squada One"/>
                <a:cs typeface="Squada One"/>
                <a:sym typeface="Squada One"/>
              </a:endParaRPr>
            </a:p>
          </p:txBody>
        </p:sp>
        <p:grpSp>
          <p:nvGrpSpPr>
            <p:cNvPr id="1451" name="Google Shape;1451;p47"/>
            <p:cNvGrpSpPr/>
            <p:nvPr/>
          </p:nvGrpSpPr>
          <p:grpSpPr>
            <a:xfrm>
              <a:off x="977243" y="3568052"/>
              <a:ext cx="427519" cy="425459"/>
              <a:chOff x="-49786250" y="2316650"/>
              <a:chExt cx="300900" cy="299450"/>
            </a:xfrm>
          </p:grpSpPr>
          <p:sp>
            <p:nvSpPr>
              <p:cNvPr id="1452" name="Google Shape;1452;p47"/>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7"/>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7"/>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7"/>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9" name="Google Shape;1459;p47"/>
          <p:cNvGrpSpPr/>
          <p:nvPr/>
        </p:nvGrpSpPr>
        <p:grpSpPr>
          <a:xfrm>
            <a:off x="3838200" y="1095997"/>
            <a:ext cx="1467600" cy="3634403"/>
            <a:chOff x="3838200" y="1095997"/>
            <a:chExt cx="1467600" cy="3634403"/>
          </a:xfrm>
        </p:grpSpPr>
        <p:sp>
          <p:nvSpPr>
            <p:cNvPr id="1460" name="Google Shape;1460;p47"/>
            <p:cNvSpPr/>
            <p:nvPr/>
          </p:nvSpPr>
          <p:spPr>
            <a:xfrm>
              <a:off x="3838200" y="1920000"/>
              <a:ext cx="1467600" cy="2810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7"/>
            <p:cNvSpPr/>
            <p:nvPr/>
          </p:nvSpPr>
          <p:spPr>
            <a:xfrm>
              <a:off x="3838200" y="3370825"/>
              <a:ext cx="1467600" cy="8199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rot="-5400000">
              <a:off x="4216430" y="1143276"/>
              <a:ext cx="711090" cy="616533"/>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txBox="1"/>
            <p:nvPr/>
          </p:nvSpPr>
          <p:spPr>
            <a:xfrm>
              <a:off x="3838200" y="4285750"/>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STEP 3</a:t>
              </a:r>
              <a:endParaRPr sz="1800" b="1">
                <a:solidFill>
                  <a:schemeClr val="lt1"/>
                </a:solidFill>
                <a:latin typeface="Squada One"/>
                <a:ea typeface="Squada One"/>
                <a:cs typeface="Squada One"/>
                <a:sym typeface="Squada One"/>
              </a:endParaRPr>
            </a:p>
          </p:txBody>
        </p:sp>
        <p:sp>
          <p:nvSpPr>
            <p:cNvPr id="1464" name="Google Shape;1464;p47"/>
            <p:cNvSpPr txBox="1"/>
            <p:nvPr/>
          </p:nvSpPr>
          <p:spPr>
            <a:xfrm>
              <a:off x="3838200" y="2449125"/>
              <a:ext cx="1467600" cy="7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It is composed mostly of hydrogen and helium</a:t>
              </a:r>
              <a:endParaRPr sz="1300">
                <a:solidFill>
                  <a:schemeClr val="lt1"/>
                </a:solidFill>
                <a:latin typeface="Roboto Condensed"/>
                <a:ea typeface="Roboto Condensed"/>
                <a:cs typeface="Roboto Condensed"/>
                <a:sym typeface="Roboto Condensed"/>
              </a:endParaRPr>
            </a:p>
          </p:txBody>
        </p:sp>
        <p:sp>
          <p:nvSpPr>
            <p:cNvPr id="1465" name="Google Shape;1465;p47"/>
            <p:cNvSpPr txBox="1"/>
            <p:nvPr/>
          </p:nvSpPr>
          <p:spPr>
            <a:xfrm>
              <a:off x="3838200" y="2177225"/>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DEFINED</a:t>
              </a:r>
              <a:endParaRPr sz="1800" b="1">
                <a:solidFill>
                  <a:schemeClr val="lt1"/>
                </a:solidFill>
                <a:latin typeface="Squada One"/>
                <a:ea typeface="Squada One"/>
                <a:cs typeface="Squada One"/>
                <a:sym typeface="Squada One"/>
              </a:endParaRPr>
            </a:p>
          </p:txBody>
        </p:sp>
        <p:sp>
          <p:nvSpPr>
            <p:cNvPr id="1466" name="Google Shape;1466;p47"/>
            <p:cNvSpPr txBox="1"/>
            <p:nvPr/>
          </p:nvSpPr>
          <p:spPr>
            <a:xfrm>
              <a:off x="4263737" y="1277250"/>
              <a:ext cx="616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03</a:t>
              </a:r>
              <a:endParaRPr sz="3000" b="1">
                <a:solidFill>
                  <a:schemeClr val="lt1"/>
                </a:solidFill>
                <a:latin typeface="Squada One"/>
                <a:ea typeface="Squada One"/>
                <a:cs typeface="Squada One"/>
                <a:sym typeface="Squada One"/>
              </a:endParaRPr>
            </a:p>
          </p:txBody>
        </p:sp>
        <p:sp>
          <p:nvSpPr>
            <p:cNvPr id="1467" name="Google Shape;1467;p47"/>
            <p:cNvSpPr/>
            <p:nvPr/>
          </p:nvSpPr>
          <p:spPr>
            <a:xfrm>
              <a:off x="4359929" y="3566039"/>
              <a:ext cx="424144" cy="429472"/>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47"/>
          <p:cNvGrpSpPr/>
          <p:nvPr/>
        </p:nvGrpSpPr>
        <p:grpSpPr>
          <a:xfrm>
            <a:off x="5528700" y="1095997"/>
            <a:ext cx="1467600" cy="3634403"/>
            <a:chOff x="5528700" y="1095997"/>
            <a:chExt cx="1467600" cy="3634403"/>
          </a:xfrm>
        </p:grpSpPr>
        <p:sp>
          <p:nvSpPr>
            <p:cNvPr id="1469" name="Google Shape;1469;p47"/>
            <p:cNvSpPr/>
            <p:nvPr/>
          </p:nvSpPr>
          <p:spPr>
            <a:xfrm>
              <a:off x="5528700" y="1920000"/>
              <a:ext cx="1467600" cy="2810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7"/>
            <p:cNvSpPr/>
            <p:nvPr/>
          </p:nvSpPr>
          <p:spPr>
            <a:xfrm>
              <a:off x="5528700" y="3370825"/>
              <a:ext cx="1467600" cy="819900"/>
            </a:xfrm>
            <a:prstGeom prst="rect">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7"/>
            <p:cNvSpPr/>
            <p:nvPr/>
          </p:nvSpPr>
          <p:spPr>
            <a:xfrm rot="-5400000">
              <a:off x="5906955" y="1143276"/>
              <a:ext cx="711090" cy="616533"/>
            </a:xfrm>
            <a:custGeom>
              <a:avLst/>
              <a:gdLst/>
              <a:ahLst/>
              <a:cxnLst/>
              <a:rect l="l" t="t" r="r" b="b"/>
              <a:pathLst>
                <a:path w="18056" h="15654" extrusionOk="0">
                  <a:moveTo>
                    <a:pt x="4499" y="0"/>
                  </a:moveTo>
                  <a:lnTo>
                    <a:pt x="1" y="7842"/>
                  </a:lnTo>
                  <a:lnTo>
                    <a:pt x="4499" y="15654"/>
                  </a:lnTo>
                  <a:lnTo>
                    <a:pt x="13527" y="15654"/>
                  </a:lnTo>
                  <a:lnTo>
                    <a:pt x="18056" y="7842"/>
                  </a:lnTo>
                  <a:lnTo>
                    <a:pt x="13527"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txBox="1"/>
            <p:nvPr/>
          </p:nvSpPr>
          <p:spPr>
            <a:xfrm>
              <a:off x="5528700" y="4285750"/>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800" b="1">
                  <a:solidFill>
                    <a:schemeClr val="lt1"/>
                  </a:solidFill>
                  <a:latin typeface="Squada One"/>
                  <a:ea typeface="Squada One"/>
                  <a:cs typeface="Squada One"/>
                  <a:sym typeface="Squada One"/>
                </a:rPr>
                <a:t>STEP 4</a:t>
              </a:r>
              <a:endParaRPr sz="1800" b="1">
                <a:solidFill>
                  <a:schemeClr val="lt1"/>
                </a:solidFill>
                <a:latin typeface="Squada One"/>
                <a:ea typeface="Squada One"/>
                <a:cs typeface="Squada One"/>
                <a:sym typeface="Squada One"/>
              </a:endParaRPr>
            </a:p>
          </p:txBody>
        </p:sp>
        <p:sp>
          <p:nvSpPr>
            <p:cNvPr id="1473" name="Google Shape;1473;p47"/>
            <p:cNvSpPr txBox="1"/>
            <p:nvPr/>
          </p:nvSpPr>
          <p:spPr>
            <a:xfrm>
              <a:off x="5528700" y="2449125"/>
              <a:ext cx="1467600" cy="7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300">
                  <a:solidFill>
                    <a:schemeClr val="lt1"/>
                  </a:solidFill>
                  <a:latin typeface="Roboto Condensed"/>
                  <a:ea typeface="Roboto Condensed"/>
                  <a:cs typeface="Roboto Condensed"/>
                  <a:sym typeface="Roboto Condensed"/>
                </a:rPr>
                <a:t>Venus has a beautiful name and high temperatures</a:t>
              </a:r>
              <a:endParaRPr sz="1300">
                <a:solidFill>
                  <a:schemeClr val="lt1"/>
                </a:solidFill>
                <a:latin typeface="Roboto Condensed"/>
                <a:ea typeface="Roboto Condensed"/>
                <a:cs typeface="Roboto Condensed"/>
                <a:sym typeface="Roboto Condensed"/>
              </a:endParaRPr>
            </a:p>
          </p:txBody>
        </p:sp>
        <p:sp>
          <p:nvSpPr>
            <p:cNvPr id="1474" name="Google Shape;1474;p47"/>
            <p:cNvSpPr txBox="1"/>
            <p:nvPr/>
          </p:nvSpPr>
          <p:spPr>
            <a:xfrm>
              <a:off x="5528700" y="2177225"/>
              <a:ext cx="14676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QUANTITATIVE</a:t>
              </a:r>
              <a:endParaRPr sz="1800" b="1">
                <a:solidFill>
                  <a:schemeClr val="lt1"/>
                </a:solidFill>
                <a:latin typeface="Squada One"/>
                <a:ea typeface="Squada One"/>
                <a:cs typeface="Squada One"/>
                <a:sym typeface="Squada One"/>
              </a:endParaRPr>
            </a:p>
          </p:txBody>
        </p:sp>
        <p:sp>
          <p:nvSpPr>
            <p:cNvPr id="1475" name="Google Shape;1475;p47"/>
            <p:cNvSpPr txBox="1"/>
            <p:nvPr/>
          </p:nvSpPr>
          <p:spPr>
            <a:xfrm>
              <a:off x="5954237" y="1277250"/>
              <a:ext cx="616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lt1"/>
                  </a:solidFill>
                  <a:latin typeface="Squada One"/>
                  <a:ea typeface="Squada One"/>
                  <a:cs typeface="Squada One"/>
                  <a:sym typeface="Squada One"/>
                </a:rPr>
                <a:t>04</a:t>
              </a:r>
              <a:endParaRPr sz="3000" b="1">
                <a:solidFill>
                  <a:schemeClr val="lt1"/>
                </a:solidFill>
                <a:latin typeface="Squada One"/>
                <a:ea typeface="Squada One"/>
                <a:cs typeface="Squada One"/>
                <a:sym typeface="Squada One"/>
              </a:endParaRPr>
            </a:p>
          </p:txBody>
        </p:sp>
        <p:grpSp>
          <p:nvGrpSpPr>
            <p:cNvPr id="1476" name="Google Shape;1476;p47"/>
            <p:cNvGrpSpPr/>
            <p:nvPr/>
          </p:nvGrpSpPr>
          <p:grpSpPr>
            <a:xfrm>
              <a:off x="6048317" y="3567964"/>
              <a:ext cx="428371" cy="425636"/>
              <a:chOff x="-45665400" y="2703250"/>
              <a:chExt cx="301500" cy="299575"/>
            </a:xfrm>
          </p:grpSpPr>
          <p:sp>
            <p:nvSpPr>
              <p:cNvPr id="1477" name="Google Shape;1477;p47"/>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48"/>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 STARTUP INFOGRAPHICS</a:t>
            </a:r>
            <a:endParaRPr sz="2400"/>
          </a:p>
        </p:txBody>
      </p:sp>
      <p:grpSp>
        <p:nvGrpSpPr>
          <p:cNvPr id="1486" name="Google Shape;1486;p48"/>
          <p:cNvGrpSpPr/>
          <p:nvPr/>
        </p:nvGrpSpPr>
        <p:grpSpPr>
          <a:xfrm>
            <a:off x="6058075" y="2923616"/>
            <a:ext cx="2281523" cy="998707"/>
            <a:chOff x="6058075" y="2923616"/>
            <a:chExt cx="2281523" cy="998707"/>
          </a:xfrm>
        </p:grpSpPr>
        <p:sp>
          <p:nvSpPr>
            <p:cNvPr id="1487" name="Google Shape;1487;p48"/>
            <p:cNvSpPr txBox="1"/>
            <p:nvPr/>
          </p:nvSpPr>
          <p:spPr>
            <a:xfrm>
              <a:off x="6058098" y="2923616"/>
              <a:ext cx="22815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solidFill>
                    <a:schemeClr val="lt1"/>
                  </a:solidFill>
                  <a:latin typeface="Squada One"/>
                  <a:ea typeface="Squada One"/>
                  <a:cs typeface="Squada One"/>
                  <a:sym typeface="Squada One"/>
                </a:rPr>
                <a:t>VENUS</a:t>
              </a:r>
              <a:endParaRPr sz="1800" b="1">
                <a:solidFill>
                  <a:schemeClr val="lt1"/>
                </a:solidFill>
                <a:latin typeface="Squada One"/>
                <a:ea typeface="Squada One"/>
                <a:cs typeface="Squada One"/>
                <a:sym typeface="Squada One"/>
              </a:endParaRPr>
            </a:p>
          </p:txBody>
        </p:sp>
        <p:sp>
          <p:nvSpPr>
            <p:cNvPr id="1488" name="Google Shape;1488;p48"/>
            <p:cNvSpPr txBox="1"/>
            <p:nvPr/>
          </p:nvSpPr>
          <p:spPr>
            <a:xfrm>
              <a:off x="6058075" y="3196023"/>
              <a:ext cx="2281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Roboto Condensed"/>
                  <a:ea typeface="Roboto Condensed"/>
                  <a:cs typeface="Roboto Condensed"/>
                  <a:sym typeface="Roboto Condensed"/>
                </a:rPr>
                <a:t>Venus is the second planet and it has a beautiful name and very  very high temperatures</a:t>
              </a:r>
              <a:endParaRPr sz="1300">
                <a:solidFill>
                  <a:schemeClr val="lt1"/>
                </a:solidFill>
                <a:latin typeface="Roboto Condensed"/>
                <a:ea typeface="Roboto Condensed"/>
                <a:cs typeface="Roboto Condensed"/>
                <a:sym typeface="Roboto Condensed"/>
              </a:endParaRPr>
            </a:p>
          </p:txBody>
        </p:sp>
      </p:grpSp>
      <p:grpSp>
        <p:nvGrpSpPr>
          <p:cNvPr id="1489" name="Google Shape;1489;p48"/>
          <p:cNvGrpSpPr/>
          <p:nvPr/>
        </p:nvGrpSpPr>
        <p:grpSpPr>
          <a:xfrm>
            <a:off x="3427223" y="3729716"/>
            <a:ext cx="2281502" cy="998710"/>
            <a:chOff x="3427223" y="3729716"/>
            <a:chExt cx="2281502" cy="998710"/>
          </a:xfrm>
        </p:grpSpPr>
        <p:sp>
          <p:nvSpPr>
            <p:cNvPr id="1490" name="Google Shape;1490;p48"/>
            <p:cNvSpPr txBox="1"/>
            <p:nvPr/>
          </p:nvSpPr>
          <p:spPr>
            <a:xfrm>
              <a:off x="3427223" y="3729716"/>
              <a:ext cx="2281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Squada One"/>
                  <a:ea typeface="Squada One"/>
                  <a:cs typeface="Squada One"/>
                  <a:sym typeface="Squada One"/>
                </a:rPr>
                <a:t>MARS</a:t>
              </a:r>
              <a:endParaRPr sz="1800" b="1">
                <a:solidFill>
                  <a:schemeClr val="lt1"/>
                </a:solidFill>
                <a:latin typeface="Squada One"/>
                <a:ea typeface="Squada One"/>
                <a:cs typeface="Squada One"/>
                <a:sym typeface="Squada One"/>
              </a:endParaRPr>
            </a:p>
          </p:txBody>
        </p:sp>
        <p:sp>
          <p:nvSpPr>
            <p:cNvPr id="1491" name="Google Shape;1491;p48"/>
            <p:cNvSpPr txBox="1"/>
            <p:nvPr/>
          </p:nvSpPr>
          <p:spPr>
            <a:xfrm>
              <a:off x="3427225" y="4002126"/>
              <a:ext cx="22815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Roboto Condensed"/>
                  <a:ea typeface="Roboto Condensed"/>
                  <a:cs typeface="Roboto Condensed"/>
                  <a:sym typeface="Roboto Condensed"/>
                </a:rPr>
                <a:t>Despite being red, Mars is actually a cold place. It’s full of iron oxide dust</a:t>
              </a:r>
              <a:endParaRPr sz="1300">
                <a:solidFill>
                  <a:schemeClr val="lt1"/>
                </a:solidFill>
                <a:latin typeface="Roboto Condensed"/>
                <a:ea typeface="Roboto Condensed"/>
                <a:cs typeface="Roboto Condensed"/>
                <a:sym typeface="Roboto Condensed"/>
              </a:endParaRPr>
            </a:p>
          </p:txBody>
        </p:sp>
      </p:grpSp>
      <p:grpSp>
        <p:nvGrpSpPr>
          <p:cNvPr id="1492" name="Google Shape;1492;p48"/>
          <p:cNvGrpSpPr/>
          <p:nvPr/>
        </p:nvGrpSpPr>
        <p:grpSpPr>
          <a:xfrm>
            <a:off x="796350" y="2923616"/>
            <a:ext cx="2281523" cy="998707"/>
            <a:chOff x="796350" y="2923616"/>
            <a:chExt cx="2281523" cy="998707"/>
          </a:xfrm>
        </p:grpSpPr>
        <p:sp>
          <p:nvSpPr>
            <p:cNvPr id="1493" name="Google Shape;1493;p48"/>
            <p:cNvSpPr txBox="1"/>
            <p:nvPr/>
          </p:nvSpPr>
          <p:spPr>
            <a:xfrm>
              <a:off x="796373" y="2923616"/>
              <a:ext cx="22815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a:solidFill>
                    <a:schemeClr val="lt1"/>
                  </a:solidFill>
                  <a:latin typeface="Squada One"/>
                  <a:ea typeface="Squada One"/>
                  <a:cs typeface="Squada One"/>
                  <a:sym typeface="Squada One"/>
                </a:rPr>
                <a:t>MERCURY</a:t>
              </a:r>
              <a:endParaRPr sz="1800" b="1">
                <a:solidFill>
                  <a:schemeClr val="lt1"/>
                </a:solidFill>
                <a:latin typeface="Squada One"/>
                <a:ea typeface="Squada One"/>
                <a:cs typeface="Squada One"/>
                <a:sym typeface="Squada One"/>
              </a:endParaRPr>
            </a:p>
          </p:txBody>
        </p:sp>
        <p:sp>
          <p:nvSpPr>
            <p:cNvPr id="1494" name="Google Shape;1494;p48"/>
            <p:cNvSpPr txBox="1"/>
            <p:nvPr/>
          </p:nvSpPr>
          <p:spPr>
            <a:xfrm>
              <a:off x="796350" y="3196023"/>
              <a:ext cx="22815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300">
                  <a:solidFill>
                    <a:schemeClr val="lt1"/>
                  </a:solidFill>
                  <a:latin typeface="Roboto Condensed"/>
                  <a:ea typeface="Roboto Condensed"/>
                  <a:cs typeface="Roboto Condensed"/>
                  <a:sym typeface="Roboto Condensed"/>
                </a:rPr>
                <a:t>Mercury is the closest planet to the Sun and is also the smallest one in the Solar System</a:t>
              </a:r>
              <a:endParaRPr sz="1300">
                <a:solidFill>
                  <a:schemeClr val="lt1"/>
                </a:solidFill>
                <a:latin typeface="Roboto Condensed"/>
                <a:ea typeface="Roboto Condensed"/>
                <a:cs typeface="Roboto Condensed"/>
                <a:sym typeface="Roboto Condensed"/>
              </a:endParaRPr>
            </a:p>
          </p:txBody>
        </p:sp>
      </p:grpSp>
      <p:grpSp>
        <p:nvGrpSpPr>
          <p:cNvPr id="1495" name="Google Shape;1495;p48"/>
          <p:cNvGrpSpPr/>
          <p:nvPr/>
        </p:nvGrpSpPr>
        <p:grpSpPr>
          <a:xfrm>
            <a:off x="2827475" y="1059222"/>
            <a:ext cx="3489810" cy="2716652"/>
            <a:chOff x="2827475" y="1059222"/>
            <a:chExt cx="3489810" cy="2716652"/>
          </a:xfrm>
        </p:grpSpPr>
        <p:sp>
          <p:nvSpPr>
            <p:cNvPr id="1496" name="Google Shape;1496;p48"/>
            <p:cNvSpPr/>
            <p:nvPr/>
          </p:nvSpPr>
          <p:spPr>
            <a:xfrm>
              <a:off x="4190371" y="2894118"/>
              <a:ext cx="763875" cy="881756"/>
            </a:xfrm>
            <a:custGeom>
              <a:avLst/>
              <a:gdLst/>
              <a:ahLst/>
              <a:cxnLst/>
              <a:rect l="l" t="t" r="r" b="b"/>
              <a:pathLst>
                <a:path w="12500" h="14429" extrusionOk="0">
                  <a:moveTo>
                    <a:pt x="6245" y="1"/>
                  </a:moveTo>
                  <a:lnTo>
                    <a:pt x="1" y="3605"/>
                  </a:lnTo>
                  <a:lnTo>
                    <a:pt x="1" y="10824"/>
                  </a:lnTo>
                  <a:lnTo>
                    <a:pt x="6245" y="14429"/>
                  </a:lnTo>
                  <a:lnTo>
                    <a:pt x="12500" y="10824"/>
                  </a:lnTo>
                  <a:lnTo>
                    <a:pt x="12500" y="3605"/>
                  </a:lnTo>
                  <a:lnTo>
                    <a:pt x="6245"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8"/>
            <p:cNvSpPr/>
            <p:nvPr/>
          </p:nvSpPr>
          <p:spPr>
            <a:xfrm>
              <a:off x="2827475" y="2105438"/>
              <a:ext cx="763936" cy="881756"/>
            </a:xfrm>
            <a:custGeom>
              <a:avLst/>
              <a:gdLst/>
              <a:ahLst/>
              <a:cxnLst/>
              <a:rect l="l" t="t" r="r" b="b"/>
              <a:pathLst>
                <a:path w="12501" h="14429" extrusionOk="0">
                  <a:moveTo>
                    <a:pt x="6255" y="0"/>
                  </a:moveTo>
                  <a:lnTo>
                    <a:pt x="1" y="3605"/>
                  </a:lnTo>
                  <a:lnTo>
                    <a:pt x="1" y="10824"/>
                  </a:lnTo>
                  <a:lnTo>
                    <a:pt x="6255" y="14429"/>
                  </a:lnTo>
                  <a:lnTo>
                    <a:pt x="12501" y="10824"/>
                  </a:lnTo>
                  <a:lnTo>
                    <a:pt x="12501" y="3605"/>
                  </a:lnTo>
                  <a:lnTo>
                    <a:pt x="6255"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498" name="Google Shape;1498;p48"/>
            <p:cNvSpPr/>
            <p:nvPr/>
          </p:nvSpPr>
          <p:spPr>
            <a:xfrm>
              <a:off x="3970131" y="1059222"/>
              <a:ext cx="1203867" cy="1389641"/>
            </a:xfrm>
            <a:custGeom>
              <a:avLst/>
              <a:gdLst/>
              <a:ahLst/>
              <a:cxnLst/>
              <a:rect l="l" t="t" r="r" b="b"/>
              <a:pathLst>
                <a:path w="19700" h="22740" extrusionOk="0">
                  <a:moveTo>
                    <a:pt x="9849" y="1"/>
                  </a:moveTo>
                  <a:lnTo>
                    <a:pt x="0" y="5680"/>
                  </a:lnTo>
                  <a:lnTo>
                    <a:pt x="0" y="17059"/>
                  </a:lnTo>
                  <a:lnTo>
                    <a:pt x="9849" y="22739"/>
                  </a:lnTo>
                  <a:lnTo>
                    <a:pt x="19699" y="17059"/>
                  </a:lnTo>
                  <a:lnTo>
                    <a:pt x="19699" y="5680"/>
                  </a:lnTo>
                  <a:lnTo>
                    <a:pt x="9849" y="1"/>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8"/>
            <p:cNvSpPr/>
            <p:nvPr/>
          </p:nvSpPr>
          <p:spPr>
            <a:xfrm>
              <a:off x="4464325" y="2388650"/>
              <a:ext cx="215850" cy="569725"/>
            </a:xfrm>
            <a:custGeom>
              <a:avLst/>
              <a:gdLst/>
              <a:ahLst/>
              <a:cxnLst/>
              <a:rect l="l" t="t" r="r" b="b"/>
              <a:pathLst>
                <a:path w="8634" h="22789" extrusionOk="0">
                  <a:moveTo>
                    <a:pt x="0" y="0"/>
                  </a:moveTo>
                  <a:lnTo>
                    <a:pt x="4409" y="2490"/>
                  </a:lnTo>
                  <a:lnTo>
                    <a:pt x="8634" y="0"/>
                  </a:lnTo>
                  <a:lnTo>
                    <a:pt x="8634" y="22789"/>
                  </a:lnTo>
                  <a:lnTo>
                    <a:pt x="4409" y="20309"/>
                  </a:lnTo>
                  <a:lnTo>
                    <a:pt x="184" y="22789"/>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1500" name="Google Shape;1500;p48"/>
            <p:cNvSpPr/>
            <p:nvPr/>
          </p:nvSpPr>
          <p:spPr>
            <a:xfrm rot="3599956">
              <a:off x="3673059" y="1927403"/>
              <a:ext cx="215845" cy="569712"/>
            </a:xfrm>
            <a:custGeom>
              <a:avLst/>
              <a:gdLst/>
              <a:ahLst/>
              <a:cxnLst/>
              <a:rect l="l" t="t" r="r" b="b"/>
              <a:pathLst>
                <a:path w="8634" h="22789" extrusionOk="0">
                  <a:moveTo>
                    <a:pt x="0" y="0"/>
                  </a:moveTo>
                  <a:lnTo>
                    <a:pt x="4409" y="2490"/>
                  </a:lnTo>
                  <a:lnTo>
                    <a:pt x="8634" y="0"/>
                  </a:lnTo>
                  <a:lnTo>
                    <a:pt x="8634" y="22789"/>
                  </a:lnTo>
                  <a:lnTo>
                    <a:pt x="4409" y="20309"/>
                  </a:lnTo>
                  <a:lnTo>
                    <a:pt x="184" y="22789"/>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sp>
          <p:nvSpPr>
            <p:cNvPr id="1501" name="Google Shape;1501;p48"/>
            <p:cNvSpPr/>
            <p:nvPr/>
          </p:nvSpPr>
          <p:spPr>
            <a:xfrm flipH="1">
              <a:off x="5553192" y="2105447"/>
              <a:ext cx="764092" cy="881756"/>
            </a:xfrm>
            <a:custGeom>
              <a:avLst/>
              <a:gdLst/>
              <a:ahLst/>
              <a:cxnLst/>
              <a:rect l="l" t="t" r="r" b="b"/>
              <a:pathLst>
                <a:path w="12501" h="14429" extrusionOk="0">
                  <a:moveTo>
                    <a:pt x="6255" y="0"/>
                  </a:moveTo>
                  <a:lnTo>
                    <a:pt x="1" y="3605"/>
                  </a:lnTo>
                  <a:lnTo>
                    <a:pt x="1" y="10824"/>
                  </a:lnTo>
                  <a:lnTo>
                    <a:pt x="6255" y="14429"/>
                  </a:lnTo>
                  <a:lnTo>
                    <a:pt x="12501" y="10824"/>
                  </a:lnTo>
                  <a:lnTo>
                    <a:pt x="12501" y="3605"/>
                  </a:lnTo>
                  <a:lnTo>
                    <a:pt x="6255" y="0"/>
                  </a:ln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502" name="Google Shape;1502;p48"/>
            <p:cNvSpPr/>
            <p:nvPr/>
          </p:nvSpPr>
          <p:spPr>
            <a:xfrm rot="-3599659" flipH="1">
              <a:off x="5255677" y="1927364"/>
              <a:ext cx="215856" cy="569811"/>
            </a:xfrm>
            <a:custGeom>
              <a:avLst/>
              <a:gdLst/>
              <a:ahLst/>
              <a:cxnLst/>
              <a:rect l="l" t="t" r="r" b="b"/>
              <a:pathLst>
                <a:path w="8634" h="22789" extrusionOk="0">
                  <a:moveTo>
                    <a:pt x="0" y="0"/>
                  </a:moveTo>
                  <a:lnTo>
                    <a:pt x="4409" y="2490"/>
                  </a:lnTo>
                  <a:lnTo>
                    <a:pt x="8634" y="0"/>
                  </a:lnTo>
                  <a:lnTo>
                    <a:pt x="8634" y="22789"/>
                  </a:lnTo>
                  <a:lnTo>
                    <a:pt x="4409" y="20309"/>
                  </a:lnTo>
                  <a:lnTo>
                    <a:pt x="184" y="22789"/>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med" len="med"/>
              <a:tailEnd type="none" w="med" len="med"/>
            </a:ln>
          </p:spPr>
        </p:sp>
        <p:grpSp>
          <p:nvGrpSpPr>
            <p:cNvPr id="1503" name="Google Shape;1503;p48"/>
            <p:cNvGrpSpPr/>
            <p:nvPr/>
          </p:nvGrpSpPr>
          <p:grpSpPr>
            <a:xfrm>
              <a:off x="3010000" y="2372483"/>
              <a:ext cx="396695" cy="398528"/>
              <a:chOff x="-1333975" y="2365850"/>
              <a:chExt cx="292225" cy="293575"/>
            </a:xfrm>
          </p:grpSpPr>
          <p:sp>
            <p:nvSpPr>
              <p:cNvPr id="1504" name="Google Shape;1504;p48"/>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8"/>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8"/>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8"/>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8"/>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8"/>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8"/>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8"/>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48"/>
            <p:cNvGrpSpPr/>
            <p:nvPr/>
          </p:nvGrpSpPr>
          <p:grpSpPr>
            <a:xfrm>
              <a:off x="5737416" y="2360287"/>
              <a:ext cx="395643" cy="372091"/>
              <a:chOff x="-4211975" y="2783850"/>
              <a:chExt cx="291450" cy="274100"/>
            </a:xfrm>
          </p:grpSpPr>
          <p:sp>
            <p:nvSpPr>
              <p:cNvPr id="1513" name="Google Shape;1513;p48"/>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6" name="Google Shape;1516;p48"/>
            <p:cNvSpPr/>
            <p:nvPr/>
          </p:nvSpPr>
          <p:spPr>
            <a:xfrm>
              <a:off x="4271524" y="1477380"/>
              <a:ext cx="601455" cy="553356"/>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4361082" y="3145955"/>
              <a:ext cx="413800" cy="396186"/>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1"/>
        <p:cNvGrpSpPr/>
        <p:nvPr/>
      </p:nvGrpSpPr>
      <p:grpSpPr>
        <a:xfrm>
          <a:off x="0" y="0"/>
          <a:ext cx="0" cy="0"/>
          <a:chOff x="0" y="0"/>
          <a:chExt cx="0" cy="0"/>
        </a:xfrm>
      </p:grpSpPr>
      <p:sp>
        <p:nvSpPr>
          <p:cNvPr id="1522" name="Google Shape;1522;p4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a:t>
            </a:r>
            <a:r>
              <a:rPr lang="en-GB">
                <a:latin typeface="Arial"/>
                <a:ea typeface="Arial"/>
                <a:cs typeface="Arial"/>
                <a:sym typeface="Arial"/>
              </a:rPr>
              <a:t>free users)</a:t>
            </a:r>
            <a:endParaRPr>
              <a:solidFill>
                <a:srgbClr val="FFFFFF"/>
              </a:solidFill>
              <a:latin typeface="Arial"/>
              <a:ea typeface="Arial"/>
              <a:cs typeface="Arial"/>
              <a:sym typeface="Arial"/>
            </a:endParaRPr>
          </a:p>
        </p:txBody>
      </p:sp>
      <p:sp>
        <p:nvSpPr>
          <p:cNvPr id="1523" name="Google Shape;1523;p4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credit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435D74"/>
                </a:solidFill>
                <a:latin typeface="Arial"/>
                <a:ea typeface="Arial"/>
                <a:cs typeface="Arial"/>
                <a:sym typeface="Arial"/>
              </a:rPr>
              <a:t> </a:t>
            </a:r>
            <a:r>
              <a:rPr lang="en-GB">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524" name="Google Shape;1524;p4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4">
                  <a:extLst>
                    <a:ext uri="{A12FA001-AC4F-418D-AE19-62706E023703}">
                      <ahyp:hlinkClr xmlns:ahyp="http://schemas.microsoft.com/office/drawing/2018/hyperlinkcolor" val="tx"/>
                    </a:ext>
                  </a:extLst>
                </a:hlinkClick>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8"/>
        <p:cNvGrpSpPr/>
        <p:nvPr/>
      </p:nvGrpSpPr>
      <p:grpSpPr>
        <a:xfrm>
          <a:off x="0" y="0"/>
          <a:ext cx="0" cy="0"/>
          <a:chOff x="0" y="0"/>
          <a:chExt cx="0" cy="0"/>
        </a:xfrm>
      </p:grpSpPr>
      <p:sp>
        <p:nvSpPr>
          <p:cNvPr id="1529" name="Google Shape;1529;p50"/>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530" name="Google Shape;1530;p50"/>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be a Premium user on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531" name="Google Shape;1531;p50"/>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FFFFFF"/>
                </a:solidFill>
                <a:latin typeface="Arial"/>
                <a:ea typeface="Arial"/>
                <a:cs typeface="Arial"/>
                <a:sym typeface="Arial"/>
              </a:rPr>
              <a:t>For more information about editing slides, please </a:t>
            </a:r>
            <a:r>
              <a:rPr lang="en-GB" sz="900">
                <a:solidFill>
                  <a:srgbClr val="FFFFFF"/>
                </a:solidFill>
                <a:latin typeface="Arial"/>
                <a:ea typeface="Arial"/>
                <a:cs typeface="Arial"/>
                <a:sym typeface="Arial"/>
              </a:rPr>
              <a:t>read </a:t>
            </a:r>
            <a:r>
              <a:rPr lang="en-GB"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GB"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GB" sz="1200">
                <a:solidFill>
                  <a:srgbClr val="FFFFFF"/>
                </a:solidFill>
                <a:latin typeface="Arial"/>
                <a:ea typeface="Arial"/>
                <a:cs typeface="Arial"/>
                <a:sym typeface="Arial"/>
              </a:rPr>
              <a:t> </a:t>
            </a:r>
            <a:r>
              <a:rPr lang="en-GB" sz="1000">
                <a:solidFill>
                  <a:srgbClr val="FFFFFF"/>
                </a:solidFill>
                <a:latin typeface="Arial"/>
                <a:ea typeface="Arial"/>
                <a:cs typeface="Arial"/>
                <a:sym typeface="Arial"/>
              </a:rPr>
              <a:t>and</a:t>
            </a:r>
            <a:r>
              <a:rPr lang="en-GB" sz="1200">
                <a:solidFill>
                  <a:srgbClr val="FFFFFF"/>
                </a:solidFill>
                <a:latin typeface="Arial"/>
                <a:ea typeface="Arial"/>
                <a:cs typeface="Arial"/>
                <a:sym typeface="Arial"/>
              </a:rPr>
              <a:t> </a:t>
            </a:r>
            <a:r>
              <a:rPr lang="en-GB"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5"/>
        <p:cNvGrpSpPr/>
        <p:nvPr/>
      </p:nvGrpSpPr>
      <p:grpSpPr>
        <a:xfrm>
          <a:off x="0" y="0"/>
          <a:ext cx="0" cy="0"/>
          <a:chOff x="0" y="0"/>
          <a:chExt cx="0" cy="0"/>
        </a:xfrm>
      </p:grpSpPr>
      <p:sp>
        <p:nvSpPr>
          <p:cNvPr id="1536" name="Google Shape;1536;p51"/>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537" name="Google Shape;1537;p51"/>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GB">
                <a:solidFill>
                  <a:schemeClr val="lt1"/>
                </a:solidFill>
                <a:latin typeface="Arial"/>
                <a:ea typeface="Arial"/>
                <a:cs typeface="Arial"/>
                <a:sym typeface="Arial"/>
              </a:rPr>
              <a:t>You can add and edit some </a:t>
            </a:r>
            <a:r>
              <a:rPr lang="en-GB"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GB">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538" name="Google Shape;1538;p51"/>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GB"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Select one of the parts and </a:t>
            </a:r>
            <a:r>
              <a:rPr lang="en-GB" sz="1100" b="1">
                <a:solidFill>
                  <a:srgbClr val="869FB2"/>
                </a:solidFill>
              </a:rPr>
              <a:t>ungroup</a:t>
            </a:r>
            <a:r>
              <a:rPr lang="en-GB"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Change the color</a:t>
            </a:r>
            <a:r>
              <a:rPr lang="en-GB"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Then </a:t>
            </a:r>
            <a:r>
              <a:rPr lang="en-GB" sz="1100" b="1">
                <a:solidFill>
                  <a:srgbClr val="869FB2"/>
                </a:solidFill>
              </a:rPr>
              <a:t>resize</a:t>
            </a:r>
            <a:r>
              <a:rPr lang="en-GB"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Group</a:t>
            </a:r>
            <a:r>
              <a:rPr lang="en-GB"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GB"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Remember to choose the</a:t>
            </a:r>
            <a:r>
              <a:rPr lang="en-GB" sz="1100">
                <a:solidFill>
                  <a:srgbClr val="78909C"/>
                </a:solidFill>
              </a:rPr>
              <a:t> </a:t>
            </a:r>
            <a:r>
              <a:rPr lang="en-GB" sz="1100">
                <a:solidFill>
                  <a:srgbClr val="869FB2"/>
                </a:solidFill>
              </a:rPr>
              <a:t>“</a:t>
            </a:r>
            <a:r>
              <a:rPr lang="en-GB" sz="1100" b="1">
                <a:solidFill>
                  <a:srgbClr val="869FB2"/>
                </a:solidFill>
              </a:rPr>
              <a:t>Keep source formatting</a:t>
            </a:r>
            <a:r>
              <a:rPr lang="en-GB" sz="1100">
                <a:solidFill>
                  <a:srgbClr val="869FB2"/>
                </a:solidFill>
              </a:rPr>
              <a:t>”</a:t>
            </a:r>
            <a:r>
              <a:rPr lang="en-GB" sz="1100">
                <a:solidFill>
                  <a:srgbClr val="FFFFFF"/>
                </a:solidFill>
              </a:rPr>
              <a:t> option so that it keeps the design. For more info, please visit </a:t>
            </a:r>
            <a:r>
              <a:rPr lang="en-GB"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GB" sz="1100">
                <a:solidFill>
                  <a:srgbClr val="FFFFFF"/>
                </a:solidFill>
              </a:rPr>
              <a:t>.</a:t>
            </a:r>
            <a:endParaRPr sz="1100"/>
          </a:p>
        </p:txBody>
      </p:sp>
      <p:grpSp>
        <p:nvGrpSpPr>
          <p:cNvPr id="1539" name="Google Shape;1539;p51"/>
          <p:cNvGrpSpPr/>
          <p:nvPr/>
        </p:nvGrpSpPr>
        <p:grpSpPr>
          <a:xfrm>
            <a:off x="6874322" y="1729557"/>
            <a:ext cx="1446116" cy="2858697"/>
            <a:chOff x="6529419" y="1729630"/>
            <a:chExt cx="1480463" cy="2926594"/>
          </a:xfrm>
        </p:grpSpPr>
        <p:grpSp>
          <p:nvGrpSpPr>
            <p:cNvPr id="1540" name="Google Shape;1540;p51"/>
            <p:cNvGrpSpPr/>
            <p:nvPr/>
          </p:nvGrpSpPr>
          <p:grpSpPr>
            <a:xfrm>
              <a:off x="6556801" y="1729630"/>
              <a:ext cx="956596" cy="944294"/>
              <a:chOff x="3800319" y="1244877"/>
              <a:chExt cx="1098904" cy="1084772"/>
            </a:xfrm>
          </p:grpSpPr>
          <p:grpSp>
            <p:nvGrpSpPr>
              <p:cNvPr id="1541" name="Google Shape;1541;p51"/>
              <p:cNvGrpSpPr/>
              <p:nvPr/>
            </p:nvGrpSpPr>
            <p:grpSpPr>
              <a:xfrm>
                <a:off x="3800319" y="1244877"/>
                <a:ext cx="1098904" cy="1084772"/>
                <a:chOff x="3800319" y="1244877"/>
                <a:chExt cx="1098904" cy="1084772"/>
              </a:xfrm>
            </p:grpSpPr>
            <p:sp>
              <p:nvSpPr>
                <p:cNvPr id="1542" name="Google Shape;1542;p51"/>
                <p:cNvSpPr/>
                <p:nvPr/>
              </p:nvSpPr>
              <p:spPr>
                <a:xfrm>
                  <a:off x="3800319" y="1244877"/>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51"/>
              <p:cNvSpPr/>
              <p:nvPr/>
            </p:nvSpPr>
            <p:spPr>
              <a:xfrm>
                <a:off x="4162496" y="1599765"/>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1"/>
            <p:cNvGrpSpPr/>
            <p:nvPr/>
          </p:nvGrpSpPr>
          <p:grpSpPr>
            <a:xfrm>
              <a:off x="7053286" y="2227254"/>
              <a:ext cx="956596" cy="944252"/>
              <a:chOff x="4370663" y="1816530"/>
              <a:chExt cx="1098904" cy="1084724"/>
            </a:xfrm>
          </p:grpSpPr>
          <p:grpSp>
            <p:nvGrpSpPr>
              <p:cNvPr id="1546" name="Google Shape;1546;p51"/>
              <p:cNvGrpSpPr/>
              <p:nvPr/>
            </p:nvGrpSpPr>
            <p:grpSpPr>
              <a:xfrm>
                <a:off x="4370663" y="1816530"/>
                <a:ext cx="1098904" cy="1084724"/>
                <a:chOff x="4370663" y="1816530"/>
                <a:chExt cx="1098904" cy="1084724"/>
              </a:xfrm>
            </p:grpSpPr>
            <p:sp>
              <p:nvSpPr>
                <p:cNvPr id="1547" name="Google Shape;1547;p51"/>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51"/>
              <p:cNvGrpSpPr/>
              <p:nvPr/>
            </p:nvGrpSpPr>
            <p:grpSpPr>
              <a:xfrm>
                <a:off x="4732628" y="2171596"/>
                <a:ext cx="374986" cy="374572"/>
                <a:chOff x="3303268" y="3817349"/>
                <a:chExt cx="346056" cy="345674"/>
              </a:xfrm>
            </p:grpSpPr>
            <p:sp>
              <p:nvSpPr>
                <p:cNvPr id="1550" name="Google Shape;1550;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4" name="Google Shape;1554;p51"/>
            <p:cNvGrpSpPr/>
            <p:nvPr/>
          </p:nvGrpSpPr>
          <p:grpSpPr>
            <a:xfrm>
              <a:off x="6547098" y="2715744"/>
              <a:ext cx="956596" cy="944315"/>
              <a:chOff x="3789173" y="2377690"/>
              <a:chExt cx="1098904" cy="1084796"/>
            </a:xfrm>
          </p:grpSpPr>
          <p:grpSp>
            <p:nvGrpSpPr>
              <p:cNvPr id="1555" name="Google Shape;1555;p51"/>
              <p:cNvGrpSpPr/>
              <p:nvPr/>
            </p:nvGrpSpPr>
            <p:grpSpPr>
              <a:xfrm>
                <a:off x="3789173" y="2377690"/>
                <a:ext cx="1098904" cy="1084796"/>
                <a:chOff x="3789173" y="2377690"/>
                <a:chExt cx="1098904" cy="1084796"/>
              </a:xfrm>
            </p:grpSpPr>
            <p:sp>
              <p:nvSpPr>
                <p:cNvPr id="1556" name="Google Shape;1556;p51"/>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1"/>
              <p:cNvGrpSpPr/>
              <p:nvPr/>
            </p:nvGrpSpPr>
            <p:grpSpPr>
              <a:xfrm>
                <a:off x="4151137" y="2732796"/>
                <a:ext cx="374986" cy="374572"/>
                <a:chOff x="3752358" y="3817349"/>
                <a:chExt cx="346056" cy="345674"/>
              </a:xfrm>
            </p:grpSpPr>
            <p:sp>
              <p:nvSpPr>
                <p:cNvPr id="1559" name="Google Shape;1559;p5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3" name="Google Shape;1563;p51"/>
            <p:cNvGrpSpPr/>
            <p:nvPr/>
          </p:nvGrpSpPr>
          <p:grpSpPr>
            <a:xfrm>
              <a:off x="7034853" y="3222917"/>
              <a:ext cx="956596" cy="944252"/>
              <a:chOff x="4349489" y="2960313"/>
              <a:chExt cx="1098904" cy="1084724"/>
            </a:xfrm>
          </p:grpSpPr>
          <p:grpSp>
            <p:nvGrpSpPr>
              <p:cNvPr id="1564" name="Google Shape;1564;p51"/>
              <p:cNvGrpSpPr/>
              <p:nvPr/>
            </p:nvGrpSpPr>
            <p:grpSpPr>
              <a:xfrm>
                <a:off x="4349489" y="2960313"/>
                <a:ext cx="1098904" cy="1084724"/>
                <a:chOff x="4349489" y="2960313"/>
                <a:chExt cx="1098904" cy="1084724"/>
              </a:xfrm>
            </p:grpSpPr>
            <p:sp>
              <p:nvSpPr>
                <p:cNvPr id="1565" name="Google Shape;1565;p51"/>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51"/>
              <p:cNvGrpSpPr/>
              <p:nvPr/>
            </p:nvGrpSpPr>
            <p:grpSpPr>
              <a:xfrm>
                <a:off x="4732657" y="3315384"/>
                <a:ext cx="374952" cy="374572"/>
                <a:chOff x="4201447" y="3817349"/>
                <a:chExt cx="346024" cy="345674"/>
              </a:xfrm>
            </p:grpSpPr>
            <p:sp>
              <p:nvSpPr>
                <p:cNvPr id="1568" name="Google Shape;1568;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0" name="Google Shape;1570;p51"/>
            <p:cNvGrpSpPr/>
            <p:nvPr/>
          </p:nvGrpSpPr>
          <p:grpSpPr>
            <a:xfrm>
              <a:off x="6529419" y="3711909"/>
              <a:ext cx="956596" cy="944315"/>
              <a:chOff x="3768864" y="3522050"/>
              <a:chExt cx="1098904" cy="1084796"/>
            </a:xfrm>
          </p:grpSpPr>
          <p:grpSp>
            <p:nvGrpSpPr>
              <p:cNvPr id="1571" name="Google Shape;1571;p51"/>
              <p:cNvGrpSpPr/>
              <p:nvPr/>
            </p:nvGrpSpPr>
            <p:grpSpPr>
              <a:xfrm>
                <a:off x="3768864" y="3522050"/>
                <a:ext cx="1098904" cy="1084796"/>
                <a:chOff x="3768864" y="3522050"/>
                <a:chExt cx="1098904" cy="1084796"/>
              </a:xfrm>
            </p:grpSpPr>
            <p:sp>
              <p:nvSpPr>
                <p:cNvPr id="1572" name="Google Shape;1572;p51"/>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51"/>
              <p:cNvGrpSpPr/>
              <p:nvPr/>
            </p:nvGrpSpPr>
            <p:grpSpPr>
              <a:xfrm>
                <a:off x="4139616" y="3871555"/>
                <a:ext cx="357419" cy="357005"/>
                <a:chOff x="7482229" y="3351230"/>
                <a:chExt cx="357419" cy="357005"/>
              </a:xfrm>
            </p:grpSpPr>
            <p:sp>
              <p:nvSpPr>
                <p:cNvPr id="1575" name="Google Shape;1575;p51"/>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Rounded Corners 13">
                <a:extLst>
                  <a:ext uri="{FF2B5EF4-FFF2-40B4-BE49-F238E27FC236}">
                    <a16:creationId xmlns:a16="http://schemas.microsoft.com/office/drawing/2014/main" id="{956F8B77-FD4E-4160-AFE5-36E5CFD36C34}"/>
                  </a:ext>
                </a:extLst>
              </p:cNvPr>
              <p:cNvSpPr/>
              <p:nvPr/>
            </p:nvSpPr>
            <p:spPr>
              <a:xfrm>
                <a:off x="5687648" y="2413519"/>
                <a:ext cx="3322399" cy="707845"/>
              </a:xfrm>
              <a:prstGeom prst="roundRect">
                <a:avLst/>
              </a:prstGeom>
              <a:effectLst>
                <a:outerShdw blurRad="50800" dist="38100" dir="8100000" algn="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ar-AE" sz="2000" b="0" i="1" smtClean="0">
                              <a:solidFill>
                                <a:schemeClr val="lt1"/>
                              </a:solidFill>
                              <a:latin typeface="Cambria Math" panose="02040503050406030204" pitchFamily="18" charset="0"/>
                              <a:ea typeface="Roboto Condensed"/>
                              <a:cs typeface="Roboto Condensed"/>
                              <a:sym typeface="Roboto Condensed"/>
                            </a:rPr>
                          </m:ctrlPr>
                        </m:sSubPr>
                        <m:e>
                          <m:r>
                            <a:rPr lang="ar-AE" sz="2000" b="0" i="1" smtClean="0">
                              <a:solidFill>
                                <a:schemeClr val="lt1"/>
                              </a:solidFill>
                              <a:latin typeface="Cambria Math" panose="02040503050406030204" pitchFamily="18" charset="0"/>
                              <a:ea typeface="Roboto Condensed"/>
                              <a:cs typeface="Roboto Condensed"/>
                              <a:sym typeface="Roboto Condensed"/>
                            </a:rPr>
                            <m:t>𝑂</m:t>
                          </m:r>
                        </m:e>
                        <m:sub>
                          <m:r>
                            <a:rPr lang="ar-AE" sz="2000" b="0" i="1" smtClean="0">
                              <a:solidFill>
                                <a:schemeClr val="lt1"/>
                              </a:solidFill>
                              <a:latin typeface="Cambria Math" panose="02040503050406030204" pitchFamily="18" charset="0"/>
                              <a:ea typeface="Roboto Condensed"/>
                              <a:cs typeface="Roboto Condensed"/>
                              <a:sym typeface="Roboto Condensed"/>
                            </a:rPr>
                            <m:t>2</m:t>
                          </m:r>
                        </m:sub>
                      </m:sSub>
                      <m:r>
                        <a:rPr lang="ar-AE" sz="2000" b="0" i="1" smtClean="0">
                          <a:solidFill>
                            <a:schemeClr val="lt1"/>
                          </a:solidFill>
                          <a:latin typeface="Cambria Math" panose="02040503050406030204" pitchFamily="18" charset="0"/>
                          <a:ea typeface="Roboto Condensed"/>
                          <a:cs typeface="Roboto Condensed"/>
                          <a:sym typeface="Roboto Condensed"/>
                        </a:rPr>
                        <m:t>+4</m:t>
                      </m:r>
                      <m:sSup>
                        <m:sSupPr>
                          <m:ctrlPr>
                            <a:rPr lang="ar-AE" sz="2000" b="0" i="1" smtClean="0">
                              <a:solidFill>
                                <a:schemeClr val="lt1"/>
                              </a:solidFill>
                              <a:latin typeface="Cambria Math" panose="02040503050406030204" pitchFamily="18" charset="0"/>
                              <a:ea typeface="Roboto Condensed"/>
                              <a:cs typeface="Roboto Condensed"/>
                              <a:sym typeface="Roboto Condensed"/>
                            </a:rPr>
                          </m:ctrlPr>
                        </m:sSupPr>
                        <m:e>
                          <m:r>
                            <a:rPr lang="ar-AE" sz="2000" b="0" i="1" smtClean="0">
                              <a:solidFill>
                                <a:schemeClr val="lt1"/>
                              </a:solidFill>
                              <a:latin typeface="Cambria Math" panose="02040503050406030204" pitchFamily="18" charset="0"/>
                              <a:ea typeface="Roboto Condensed"/>
                              <a:cs typeface="Roboto Condensed"/>
                              <a:sym typeface="Roboto Condensed"/>
                            </a:rPr>
                            <m:t>𝐻</m:t>
                          </m:r>
                        </m:e>
                        <m:sup>
                          <m:r>
                            <a:rPr lang="ar-AE" sz="2000" b="0" i="1" smtClean="0">
                              <a:solidFill>
                                <a:schemeClr val="lt1"/>
                              </a:solidFill>
                              <a:latin typeface="Cambria Math" panose="02040503050406030204" pitchFamily="18" charset="0"/>
                              <a:ea typeface="Roboto Condensed"/>
                              <a:cs typeface="Roboto Condensed"/>
                              <a:sym typeface="Roboto Condensed"/>
                            </a:rPr>
                            <m:t>+</m:t>
                          </m:r>
                        </m:sup>
                      </m:sSup>
                      <m:r>
                        <a:rPr lang="ar-AE" sz="2000" b="0" i="1" smtClean="0">
                          <a:solidFill>
                            <a:schemeClr val="lt1"/>
                          </a:solidFill>
                          <a:latin typeface="Cambria Math" panose="02040503050406030204" pitchFamily="18" charset="0"/>
                          <a:ea typeface="Roboto Condensed"/>
                          <a:cs typeface="Roboto Condensed"/>
                          <a:sym typeface="Roboto Condensed"/>
                        </a:rPr>
                        <m:t>+4</m:t>
                      </m:r>
                      <m:sSup>
                        <m:sSupPr>
                          <m:ctrlPr>
                            <a:rPr lang="ar-AE" sz="2000" b="0" i="1" smtClean="0">
                              <a:solidFill>
                                <a:schemeClr val="lt1"/>
                              </a:solidFill>
                              <a:latin typeface="Cambria Math" panose="02040503050406030204" pitchFamily="18" charset="0"/>
                              <a:ea typeface="Roboto Condensed"/>
                              <a:cs typeface="Roboto Condensed"/>
                              <a:sym typeface="Roboto Condensed"/>
                            </a:rPr>
                          </m:ctrlPr>
                        </m:sSupPr>
                        <m:e>
                          <m:r>
                            <a:rPr lang="ar-AE" sz="2000" b="0" i="1" smtClean="0">
                              <a:solidFill>
                                <a:schemeClr val="lt1"/>
                              </a:solidFill>
                              <a:latin typeface="Cambria Math" panose="02040503050406030204" pitchFamily="18" charset="0"/>
                              <a:ea typeface="Roboto Condensed"/>
                              <a:cs typeface="Roboto Condensed"/>
                              <a:sym typeface="Roboto Condensed"/>
                            </a:rPr>
                            <m:t>𝑒</m:t>
                          </m:r>
                        </m:e>
                        <m:sup>
                          <m:r>
                            <a:rPr lang="ar-AE" sz="2000" b="0" i="1" smtClean="0">
                              <a:solidFill>
                                <a:schemeClr val="lt1"/>
                              </a:solidFill>
                              <a:latin typeface="Cambria Math" panose="02040503050406030204" pitchFamily="18" charset="0"/>
                              <a:ea typeface="Roboto Condensed"/>
                              <a:cs typeface="Roboto Condensed"/>
                              <a:sym typeface="Roboto Condensed"/>
                            </a:rPr>
                            <m:t>−</m:t>
                          </m:r>
                        </m:sup>
                      </m:sSup>
                      <m:r>
                        <a:rPr lang="ar-AE" sz="2000" i="1">
                          <a:latin typeface="Cambria Math" panose="02040503050406030204" pitchFamily="18" charset="0"/>
                          <a:ea typeface="Roboto Condensed"/>
                          <a:cs typeface="Roboto Condensed"/>
                          <a:sym typeface="Roboto Condensed"/>
                        </a:rPr>
                        <m:t>⟶2</m:t>
                      </m:r>
                      <m:sSub>
                        <m:sSubPr>
                          <m:ctrlPr>
                            <a:rPr lang="ar-AE" sz="2000" i="1">
                              <a:latin typeface="Cambria Math" panose="02040503050406030204" pitchFamily="18" charset="0"/>
                              <a:ea typeface="Roboto Condensed"/>
                              <a:cs typeface="Roboto Condensed"/>
                              <a:sym typeface="Roboto Condensed"/>
                            </a:rPr>
                          </m:ctrlPr>
                        </m:sSubPr>
                        <m:e>
                          <m:r>
                            <a:rPr lang="ar-AE" sz="2000" i="1">
                              <a:latin typeface="Cambria Math" panose="02040503050406030204" pitchFamily="18" charset="0"/>
                              <a:ea typeface="Roboto Condensed"/>
                              <a:cs typeface="Roboto Condensed"/>
                              <a:sym typeface="Roboto Condensed"/>
                            </a:rPr>
                            <m:t>𝐻</m:t>
                          </m:r>
                        </m:e>
                        <m:sub>
                          <m:r>
                            <a:rPr lang="ar-AE" sz="2000" i="1">
                              <a:latin typeface="Cambria Math" panose="02040503050406030204" pitchFamily="18" charset="0"/>
                              <a:ea typeface="Roboto Condensed"/>
                              <a:cs typeface="Roboto Condensed"/>
                              <a:sym typeface="Roboto Condensed"/>
                            </a:rPr>
                            <m:t>2</m:t>
                          </m:r>
                        </m:sub>
                      </m:sSub>
                      <m:r>
                        <a:rPr lang="ar-AE" sz="2000" i="1">
                          <a:latin typeface="Cambria Math" panose="02040503050406030204" pitchFamily="18" charset="0"/>
                          <a:ea typeface="Roboto Condensed"/>
                          <a:cs typeface="Roboto Condensed"/>
                          <a:sym typeface="Roboto Condensed"/>
                        </a:rPr>
                        <m:t>𝑂</m:t>
                      </m:r>
                    </m:oMath>
                  </m:oMathPara>
                </a14:m>
                <a:endParaRPr lang="ar-AE" sz="2000">
                  <a:solidFill>
                    <a:schemeClr val="lt1"/>
                  </a:solidFill>
                  <a:latin typeface="Roboto Condensed"/>
                  <a:ea typeface="Roboto Condensed"/>
                  <a:cs typeface="Roboto Condensed"/>
                  <a:sym typeface="Roboto Condensed"/>
                </a:endParaRPr>
              </a:p>
            </p:txBody>
          </p:sp>
        </mc:Choice>
        <mc:Fallback xmlns="">
          <p:sp>
            <p:nvSpPr>
              <p:cNvPr id="14" name="Rectangle: Rounded Corners 13">
                <a:extLst>
                  <a:ext uri="{FF2B5EF4-FFF2-40B4-BE49-F238E27FC236}">
                    <a16:creationId xmlns:a16="http://schemas.microsoft.com/office/drawing/2014/main" id="{956F8B77-FD4E-4160-AFE5-36E5CFD36C34}"/>
                  </a:ext>
                </a:extLst>
              </p:cNvPr>
              <p:cNvSpPr>
                <a:spLocks noRot="1" noChangeAspect="1" noMove="1" noResize="1" noEditPoints="1" noAdjustHandles="1" noChangeArrowheads="1" noChangeShapeType="1" noTextEdit="1"/>
              </p:cNvSpPr>
              <p:nvPr/>
            </p:nvSpPr>
            <p:spPr>
              <a:xfrm>
                <a:off x="5687648" y="2413519"/>
                <a:ext cx="3322399" cy="707845"/>
              </a:xfrm>
              <a:prstGeom prst="roundRect">
                <a:avLst/>
              </a:prstGeom>
              <a:blipFill>
                <a:blip r:embed="rId3"/>
                <a:stretch>
                  <a:fillRect/>
                </a:stretch>
              </a:blipFill>
              <a:effectLst>
                <a:outerShdw blurRad="50800" dist="38100" dir="8100000" algn="tr"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038C078D-A08D-48CB-97DF-A433DC3646CB}"/>
                  </a:ext>
                </a:extLst>
              </p:cNvPr>
              <p:cNvSpPr/>
              <p:nvPr/>
            </p:nvSpPr>
            <p:spPr>
              <a:xfrm>
                <a:off x="873956" y="2413519"/>
                <a:ext cx="2582397" cy="629065"/>
              </a:xfrm>
              <a:prstGeom prst="roundRect">
                <a:avLst/>
              </a:prstGeom>
              <a:effectLst>
                <a:outerShdw blurRad="50800" dist="38100" dir="8100000" algn="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 xmlns:m="http://schemas.openxmlformats.org/officeDocument/2006/math">
                    <m:r>
                      <a:rPr lang="en-GB" sz="2000" b="0" i="1" smtClean="0">
                        <a:latin typeface="Cambria Math" panose="02040503050406030204" pitchFamily="18" charset="0"/>
                        <a:ea typeface="Roboto Condensed"/>
                        <a:cs typeface="Roboto Condensed"/>
                        <a:sym typeface="Roboto Condensed"/>
                      </a:rPr>
                      <m:t>2</m:t>
                    </m:r>
                    <m:sSub>
                      <m:sSubPr>
                        <m:ctrlPr>
                          <a:rPr lang="en-GB" sz="2000" b="0" i="1" smtClean="0">
                            <a:latin typeface="Cambria Math" panose="02040503050406030204" pitchFamily="18" charset="0"/>
                            <a:ea typeface="Roboto Condensed"/>
                            <a:cs typeface="Roboto Condensed"/>
                            <a:sym typeface="Roboto Condensed"/>
                          </a:rPr>
                        </m:ctrlPr>
                      </m:sSubPr>
                      <m:e>
                        <m:r>
                          <a:rPr lang="en-GB" sz="2000" b="0" i="1" smtClean="0">
                            <a:latin typeface="Cambria Math" panose="02040503050406030204" pitchFamily="18" charset="0"/>
                            <a:ea typeface="Roboto Condensed"/>
                            <a:cs typeface="Roboto Condensed"/>
                            <a:sym typeface="Roboto Condensed"/>
                          </a:rPr>
                          <m:t>𝐻</m:t>
                        </m:r>
                      </m:e>
                      <m:sub>
                        <m:r>
                          <a:rPr lang="en-GB" sz="2000" b="0" i="1" smtClean="0">
                            <a:latin typeface="Cambria Math" panose="02040503050406030204" pitchFamily="18" charset="0"/>
                            <a:ea typeface="Roboto Condensed"/>
                            <a:cs typeface="Roboto Condensed"/>
                            <a:sym typeface="Roboto Condensed"/>
                          </a:rPr>
                          <m:t>2</m:t>
                        </m:r>
                      </m:sub>
                    </m:sSub>
                  </m:oMath>
                </a14:m>
                <a:r>
                  <a:rPr lang="ar-AE" sz="2000">
                    <a:ea typeface="Roboto Condensed"/>
                    <a:cs typeface="Roboto Condensed"/>
                    <a:sym typeface="Roboto Condensed"/>
                  </a:rPr>
                  <a:t> </a:t>
                </a:r>
                <a14:m>
                  <m:oMath xmlns:m="http://schemas.openxmlformats.org/officeDocument/2006/math">
                    <m:r>
                      <a:rPr lang="ar-AE" sz="2000" i="1">
                        <a:latin typeface="Cambria Math" panose="02040503050406030204" pitchFamily="18" charset="0"/>
                        <a:ea typeface="Roboto Condensed"/>
                        <a:cs typeface="Roboto Condensed"/>
                        <a:sym typeface="Roboto Condensed"/>
                      </a:rPr>
                      <m:t>⟶</m:t>
                    </m:r>
                  </m:oMath>
                </a14:m>
                <a:r>
                  <a:rPr lang="ar-AE" sz="2000">
                    <a:ea typeface="Roboto Condensed"/>
                    <a:cs typeface="Roboto Condensed"/>
                    <a:sym typeface="Roboto Condensed"/>
                  </a:rPr>
                  <a:t> </a:t>
                </a:r>
                <a14:m>
                  <m:oMath xmlns:m="http://schemas.openxmlformats.org/officeDocument/2006/math">
                    <m:r>
                      <a:rPr lang="ar-AE" sz="2000" i="1">
                        <a:latin typeface="Cambria Math" panose="02040503050406030204" pitchFamily="18" charset="0"/>
                        <a:ea typeface="Roboto Condensed"/>
                        <a:cs typeface="Roboto Condensed"/>
                        <a:sym typeface="Roboto Condensed"/>
                      </a:rPr>
                      <m:t>4</m:t>
                    </m:r>
                    <m:sSup>
                      <m:sSupPr>
                        <m:ctrlPr>
                          <a:rPr lang="ar-AE" sz="2000" i="1">
                            <a:latin typeface="Cambria Math" panose="02040503050406030204" pitchFamily="18" charset="0"/>
                            <a:ea typeface="Roboto Condensed"/>
                            <a:cs typeface="Roboto Condensed"/>
                            <a:sym typeface="Roboto Condensed"/>
                          </a:rPr>
                        </m:ctrlPr>
                      </m:sSupPr>
                      <m:e>
                        <m:r>
                          <a:rPr lang="ar-AE" sz="2000" i="1">
                            <a:latin typeface="Cambria Math" panose="02040503050406030204" pitchFamily="18" charset="0"/>
                            <a:ea typeface="Roboto Condensed"/>
                            <a:cs typeface="Roboto Condensed"/>
                            <a:sym typeface="Roboto Condensed"/>
                          </a:rPr>
                          <m:t>𝐻</m:t>
                        </m:r>
                      </m:e>
                      <m:sup>
                        <m:r>
                          <a:rPr lang="ar-AE" sz="2000" i="1">
                            <a:latin typeface="Cambria Math" panose="02040503050406030204" pitchFamily="18" charset="0"/>
                            <a:ea typeface="Roboto Condensed"/>
                            <a:cs typeface="Roboto Condensed"/>
                            <a:sym typeface="Roboto Condensed"/>
                          </a:rPr>
                          <m:t>+</m:t>
                        </m:r>
                      </m:sup>
                    </m:sSup>
                    <m:r>
                      <a:rPr lang="ar-AE" sz="2000" i="1">
                        <a:latin typeface="Cambria Math" panose="02040503050406030204" pitchFamily="18" charset="0"/>
                        <a:ea typeface="Roboto Condensed"/>
                        <a:cs typeface="Roboto Condensed"/>
                        <a:sym typeface="Roboto Condensed"/>
                      </a:rPr>
                      <m:t>+4</m:t>
                    </m:r>
                    <m:sSup>
                      <m:sSupPr>
                        <m:ctrlPr>
                          <a:rPr lang="ar-AE" sz="2000" i="1">
                            <a:latin typeface="Cambria Math" panose="02040503050406030204" pitchFamily="18" charset="0"/>
                            <a:ea typeface="Roboto Condensed"/>
                            <a:cs typeface="Roboto Condensed"/>
                            <a:sym typeface="Roboto Condensed"/>
                          </a:rPr>
                        </m:ctrlPr>
                      </m:sSupPr>
                      <m:e>
                        <m:r>
                          <a:rPr lang="ar-AE" sz="2000" i="1">
                            <a:latin typeface="Cambria Math" panose="02040503050406030204" pitchFamily="18" charset="0"/>
                            <a:ea typeface="Roboto Condensed"/>
                            <a:cs typeface="Roboto Condensed"/>
                            <a:sym typeface="Roboto Condensed"/>
                          </a:rPr>
                          <m:t>𝑒</m:t>
                        </m:r>
                      </m:e>
                      <m:sup>
                        <m:r>
                          <a:rPr lang="ar-AE" sz="2000" i="1">
                            <a:latin typeface="Cambria Math" panose="02040503050406030204" pitchFamily="18" charset="0"/>
                            <a:ea typeface="Roboto Condensed"/>
                            <a:cs typeface="Roboto Condensed"/>
                            <a:sym typeface="Roboto Condensed"/>
                          </a:rPr>
                          <m:t>−</m:t>
                        </m:r>
                      </m:sup>
                    </m:sSup>
                  </m:oMath>
                </a14:m>
                <a:endParaRPr lang="ar-AE" sz="2000">
                  <a:solidFill>
                    <a:schemeClr val="lt1"/>
                  </a:solidFill>
                  <a:latin typeface="Roboto Condensed"/>
                  <a:ea typeface="Roboto Condensed"/>
                  <a:cs typeface="Roboto Condensed"/>
                  <a:sym typeface="Roboto Condensed"/>
                </a:endParaRPr>
              </a:p>
            </p:txBody>
          </p:sp>
        </mc:Choice>
        <mc:Fallback xmlns="">
          <p:sp>
            <p:nvSpPr>
              <p:cNvPr id="10" name="Rectangle: Rounded Corners 9">
                <a:extLst>
                  <a:ext uri="{FF2B5EF4-FFF2-40B4-BE49-F238E27FC236}">
                    <a16:creationId xmlns:a16="http://schemas.microsoft.com/office/drawing/2014/main" id="{038C078D-A08D-48CB-97DF-A433DC3646CB}"/>
                  </a:ext>
                </a:extLst>
              </p:cNvPr>
              <p:cNvSpPr>
                <a:spLocks noRot="1" noChangeAspect="1" noMove="1" noResize="1" noEditPoints="1" noAdjustHandles="1" noChangeArrowheads="1" noChangeShapeType="1" noTextEdit="1"/>
              </p:cNvSpPr>
              <p:nvPr/>
            </p:nvSpPr>
            <p:spPr>
              <a:xfrm>
                <a:off x="873956" y="2413519"/>
                <a:ext cx="2582397" cy="629065"/>
              </a:xfrm>
              <a:prstGeom prst="roundRect">
                <a:avLst/>
              </a:prstGeom>
              <a:blipFill>
                <a:blip r:embed="rId4"/>
                <a:stretch>
                  <a:fillRect/>
                </a:stretch>
              </a:blipFill>
              <a:effectLst>
                <a:outerShdw blurRad="50800" dist="38100" dir="8100000" algn="tr" rotWithShape="0">
                  <a:prstClr val="black">
                    <a:alpha val="40000"/>
                  </a:prstClr>
                </a:outerShdw>
              </a:effectLst>
            </p:spPr>
            <p:txBody>
              <a:bodyPr/>
              <a:lstStyle/>
              <a:p>
                <a:r>
                  <a:rPr lang="en-US">
                    <a:noFill/>
                  </a:rPr>
                  <a:t> </a:t>
                </a:r>
              </a:p>
            </p:txBody>
          </p:sp>
        </mc:Fallback>
      </mc:AlternateContent>
      <p:sp>
        <p:nvSpPr>
          <p:cNvPr id="508" name="Google Shape;508;p27"/>
          <p:cNvSpPr txBox="1">
            <a:spLocks noGrp="1"/>
          </p:cNvSpPr>
          <p:nvPr>
            <p:ph type="title"/>
          </p:nvPr>
        </p:nvSpPr>
        <p:spPr>
          <a:xfrm>
            <a:off x="457200" y="410400"/>
            <a:ext cx="8229600" cy="5727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3200"/>
              <a:t>ELECTROCHEMICAL REACTION</a:t>
            </a:r>
          </a:p>
        </p:txBody>
      </p:sp>
      <p:pic>
        <p:nvPicPr>
          <p:cNvPr id="1026" name="Picture 2" descr="Proton-exchange membrane fuel cell - Wikipedia">
            <a:extLst>
              <a:ext uri="{FF2B5EF4-FFF2-40B4-BE49-F238E27FC236}">
                <a16:creationId xmlns:a16="http://schemas.microsoft.com/office/drawing/2014/main" id="{F963AB34-1717-4041-9205-F2EC76B27427}"/>
              </a:ext>
            </a:extLst>
          </p:cNvPr>
          <p:cNvPicPr>
            <a:picLocks noChangeAspect="1" noChangeArrowheads="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16557" y="983100"/>
            <a:ext cx="3704849" cy="392663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51185"/>
      </p:ext>
    </p:extLst>
  </p:cSld>
  <p:clrMapOvr>
    <a:masterClrMapping/>
  </p:clrMapOvr>
</p:sld>
</file>

<file path=ppt/theme/theme1.xml><?xml version="1.0" encoding="utf-8"?>
<a:theme xmlns:a="http://schemas.openxmlformats.org/drawingml/2006/main" name="Tech Startup Infographics by Slidesgo">
  <a:themeElements>
    <a:clrScheme name="Simple Light">
      <a:dk1>
        <a:srgbClr val="000000"/>
      </a:dk1>
      <a:lt1>
        <a:srgbClr val="FFFFFF"/>
      </a:lt1>
      <a:dk2>
        <a:srgbClr val="88D3CE"/>
      </a:dk2>
      <a:lt2>
        <a:srgbClr val="423864"/>
      </a:lt2>
      <a:accent1>
        <a:srgbClr val="EFEFEF"/>
      </a:accent1>
      <a:accent2>
        <a:srgbClr val="D9D9D9"/>
      </a:accent2>
      <a:accent3>
        <a:srgbClr val="CCCCCC"/>
      </a:accent3>
      <a:accent4>
        <a:srgbClr val="78909C"/>
      </a:accent4>
      <a:accent5>
        <a:srgbClr val="C0FFFA"/>
      </a:accent5>
      <a:accent6>
        <a:srgbClr val="88D3CE"/>
      </a:accent6>
      <a:hlink>
        <a:srgbClr val="4238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7081</TotalTime>
  <Words>6870</Words>
  <Application>Microsoft Macintosh PowerPoint</Application>
  <PresentationFormat>On-screen Show (16:9)</PresentationFormat>
  <Paragraphs>905</Paragraphs>
  <Slides>86</Slides>
  <Notes>85</Notes>
  <HiddenSlides>10</HiddenSlides>
  <MMClips>1</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86</vt:i4>
      </vt:variant>
    </vt:vector>
  </HeadingPairs>
  <TitlesOfParts>
    <vt:vector size="105" baseType="lpstr">
      <vt:lpstr>Squada One</vt:lpstr>
      <vt:lpstr>Roboto Condensed</vt:lpstr>
      <vt:lpstr>Cambria Math</vt:lpstr>
      <vt:lpstr>Libre Baskerville</vt:lpstr>
      <vt:lpstr>Proxima Nova Semibold</vt:lpstr>
      <vt:lpstr>Calibri</vt:lpstr>
      <vt:lpstr>Wingdings</vt:lpstr>
      <vt:lpstr>Graphik</vt:lpstr>
      <vt:lpstr>Anaheim</vt:lpstr>
      <vt:lpstr>ff1</vt:lpstr>
      <vt:lpstr>Avenir Next LT Pro</vt:lpstr>
      <vt:lpstr>Proxima Nova</vt:lpstr>
      <vt:lpstr>Montserrat</vt:lpstr>
      <vt:lpstr>Arial</vt:lpstr>
      <vt:lpstr>verdana</vt:lpstr>
      <vt:lpstr>Roboto</vt:lpstr>
      <vt:lpstr>Tech Startup Infographics by Slidesgo</vt:lpstr>
      <vt:lpstr>Slidesgo Final Pages</vt:lpstr>
      <vt:lpstr>Slidesgo Final Pages</vt:lpstr>
      <vt:lpstr>HYDROGEN FUEL CELL</vt:lpstr>
      <vt:lpstr>TABLE OF CONTENT</vt:lpstr>
      <vt:lpstr>HISTORY OF HYDROGEN FUEL</vt:lpstr>
      <vt:lpstr>CURRENT TREND</vt:lpstr>
      <vt:lpstr>PowerPoint Presentation</vt:lpstr>
      <vt:lpstr>CURRENT APPLICATIONS</vt:lpstr>
      <vt:lpstr>PROTON EXCHANGE MEMBRANE (PEM) FUEL CELL</vt:lpstr>
      <vt:lpstr>Membrane Electrode Assembly (MEA)</vt:lpstr>
      <vt:lpstr>ELECTROCHEMICAL REACTION</vt:lpstr>
      <vt:lpstr>PowerPoint Presentation</vt:lpstr>
      <vt:lpstr>THERMODYNAMIC CELL VOLTAGE</vt:lpstr>
      <vt:lpstr>DIMENSIONAL ANALYSIS</vt:lpstr>
      <vt:lpstr>DIMENSIONAL ANALYSIS</vt:lpstr>
      <vt:lpstr>DIMENSIONAL ANALYSIS</vt:lpstr>
      <vt:lpstr>DIMENSIONAL ANALYSIS</vt:lpstr>
      <vt:lpstr>GROUP ACTIVITY: SIMPLE HFC EXPERIMENT</vt:lpstr>
      <vt:lpstr>GROUP ACTIVITY: SIMPLE HFC EXPERIMENT</vt:lpstr>
      <vt:lpstr>GROUP ACTIVITY: OUR RESULTS</vt:lpstr>
      <vt:lpstr>GROUP ACTIVITY: SCALING ANALYSIS</vt:lpstr>
      <vt:lpstr>GROUP ACTIVITY: SCALING ANALYSIS</vt:lpstr>
      <vt:lpstr>GROUP ACTIVITY: SCALING ANALYSIS</vt:lpstr>
      <vt:lpstr>RULE OF THUMB</vt:lpstr>
      <vt:lpstr>STORAGE OF HYDROGEN</vt:lpstr>
      <vt:lpstr>CRYO-COMPRESSED</vt:lpstr>
      <vt:lpstr>LIQUID ORGANIC HYDROGEN CARRIERS (LOHC)</vt:lpstr>
      <vt:lpstr>LOHC vs CRYO-COMPRESSED</vt:lpstr>
      <vt:lpstr>METAL HYDRIDES</vt:lpstr>
      <vt:lpstr>CHEMICAL HYDRIDES</vt:lpstr>
      <vt:lpstr>CHEMICAL vs METAL HYDRIDES</vt:lpstr>
      <vt:lpstr>PowerPoint Presentation</vt:lpstr>
      <vt:lpstr>HySHIP - Europe's Hydrogen Ship Project</vt:lpstr>
      <vt:lpstr>PowerPoint Presentation</vt:lpstr>
      <vt:lpstr>NIKOLA MOTORS – FCEV TRUCKS</vt:lpstr>
      <vt:lpstr>PowerPoint Presentation</vt:lpstr>
      <vt:lpstr>HYDROGEN FUEL COOKING STOVE</vt:lpstr>
      <vt:lpstr>ADVANTAGES OF HFC</vt:lpstr>
      <vt:lpstr>ADVANTAGE 1: CLEAN ENERGY</vt:lpstr>
      <vt:lpstr>ADVANTAGE 2: HIGHER EFFICIENCY</vt:lpstr>
      <vt:lpstr>ADVANTAGE 3: LONG USAGE TIME</vt:lpstr>
      <vt:lpstr>ADVANTAGE 4: FAST-REFUELLING</vt:lpstr>
      <vt:lpstr>DISADVANTAGES OF HFC</vt:lpstr>
      <vt:lpstr>DISADVANTAGE 1: HIGH COSTS</vt:lpstr>
      <vt:lpstr>DISADVANTAGE 2: STORAGE ISSUES</vt:lpstr>
      <vt:lpstr>DISADVANTAGE 3: LACK OF INFRASTRUCTURE</vt:lpstr>
      <vt:lpstr>KAHOOT!</vt:lpstr>
      <vt:lpstr>FUTURE FOR HFCs?</vt:lpstr>
      <vt:lpstr>RISING FUEL CELL MARKET</vt:lpstr>
      <vt:lpstr>PowerPoint Presentation</vt:lpstr>
      <vt:lpstr>DRIVING FORCE 1: FALLING COSTS + GREATER EFFICIENCY</vt:lpstr>
      <vt:lpstr>DRIVING FORCE 2: RISING GOVERNMENT SUPPORT</vt:lpstr>
      <vt:lpstr>THANK YOU!</vt:lpstr>
      <vt:lpstr>TECH STARTUP INFOGRAPHICS</vt:lpstr>
      <vt:lpstr>ABOUT 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TECH STARTUP INFOGRAPHICS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STARTUP INFOGRAPHICS</dc:title>
  <cp:lastModifiedBy>Darren Lim Shi-Cong</cp:lastModifiedBy>
  <cp:revision>31</cp:revision>
  <dcterms:modified xsi:type="dcterms:W3CDTF">2022-04-07T12:08:38Z</dcterms:modified>
</cp:coreProperties>
</file>